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diagrams/colors1.xml" ContentType="application/vnd.openxmlformats-officedocument.drawingml.diagramColors+xml"/>
  <Override PartName="/ppt/diagrams/drawing2.xml" ContentType="application/vnd.ms-office.drawingml.diagramDrawing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3.xml" ContentType="application/vnd.openxmlformats-officedocument.theme+xml"/>
  <Override PartName="/ppt/diagrams/quickStyle2.xml" ContentType="application/vnd.openxmlformats-officedocument.drawingml.diagramStyl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diagrams/quickStyle1.xml" ContentType="application/vnd.openxmlformats-officedocument.drawingml.diagramStyle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diagrams/layout2.xml" ContentType="application/vnd.openxmlformats-officedocument.drawingml.diagramLayout+xml"/>
  <Override PartName="/ppt/diagrams/layout3.xml" ContentType="application/vnd.openxmlformats-officedocument.drawingml.diagramLayout+xml"/>
  <Override PartName="/ppt/diagrams/layout1.xml" ContentType="application/vnd.openxmlformats-officedocument.drawingml.diagramLayout+xml"/>
  <Override PartName="/ppt/diagrams/data2.xml" ContentType="application/vnd.openxmlformats-officedocument.drawingml.diagramData+xml"/>
  <Override PartName="/ppt/diagrams/data3.xml" ContentType="application/vnd.openxmlformats-officedocument.drawingml.diagramData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handoutMasters/handoutMaster1.xml" ContentType="application/vnd.openxmlformats-officedocument.presentationml.handoutMaster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diagrams/data1.xml" ContentType="application/vnd.openxmlformats-officedocument.drawingml.diagramData+xml"/>
  <Override PartName="/ppt/diagrams/colors3.xml" ContentType="application/vnd.openxmlformats-officedocument.drawingml.diagramColors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Layouts/slideLayout7.xml" ContentType="application/vnd.openxmlformats-officedocument.presentationml.slideLayout+xml"/>
  <Override PartName="/ppt/diagrams/colors2.xml" ContentType="application/vnd.openxmlformats-officedocument.drawingml.diagramColors+xml"/>
  <Override PartName="/ppt/notesSlides/notesSlide1.xml" ContentType="application/vnd.openxmlformats-officedocument.presentationml.notesSlide+xml"/>
  <Override PartName="/ppt/diagrams/drawing3.xml" ContentType="application/vnd.ms-office.drawingml.diagramDrawing+xml"/>
  <Override PartName="/ppt/slides/slide3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diagrams/quickStyle3.xml" ContentType="application/vnd.openxmlformats-officedocument.drawingml.diagramStyle+xml"/>
  <Override PartName="/ppt/diagrams/drawing1.xml" ContentType="application/vnd.ms-office.drawingml.diagramDrawing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912" r:id="rId1"/>
  </p:sldMasterIdLst>
  <p:notesMasterIdLst>
    <p:notesMasterId r:id="rId17"/>
  </p:notesMasterIdLst>
  <p:handoutMasterIdLst>
    <p:handoutMasterId r:id="rId18"/>
  </p:handoutMasterIdLst>
  <p:sldIdLst>
    <p:sldId id="256" r:id="rId2"/>
    <p:sldId id="257" r:id="rId3"/>
    <p:sldId id="261" r:id="rId4"/>
    <p:sldId id="270" r:id="rId5"/>
    <p:sldId id="267" r:id="rId6"/>
    <p:sldId id="264" r:id="rId7"/>
    <p:sldId id="265" r:id="rId8"/>
    <p:sldId id="280" r:id="rId9"/>
    <p:sldId id="281" r:id="rId10"/>
    <p:sldId id="262" r:id="rId11"/>
    <p:sldId id="282" r:id="rId12"/>
    <p:sldId id="283" r:id="rId13"/>
    <p:sldId id="263" r:id="rId14"/>
    <p:sldId id="271" r:id="rId15"/>
    <p:sldId id="284" r:id="rId16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0"/>
    </p:ext>
    <p:ext uri="{FD5EFAAD-0ECE-453E-9831-46B23BE46B34}">
      <p15:chartTrackingRefBased xmlns:p15="http://schemas.microsoft.com/office/powerpoint/2012/main" xmlns="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04"/>
    <p:restoredTop sz="94697"/>
  </p:normalViewPr>
  <p:slideViewPr>
    <p:cSldViewPr snapToGrid="0" snapToObjects="1">
      <p:cViewPr varScale="1">
        <p:scale>
          <a:sx n="45" d="100"/>
          <a:sy n="45" d="100"/>
        </p:scale>
        <p:origin x="-1236" y="-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8028800" cy="780288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handoutMaster" Target="handoutMasters/handoutMaster1.xml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bleStyles" Target="tableStyle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EFFDFCFE-B2CE-E240-8DB5-1271F6856562}" type="doc">
      <dgm:prSet loTypeId="urn:microsoft.com/office/officeart/2005/8/layout/hProcess9" loCatId="" qsTypeId="urn:microsoft.com/office/officeart/2005/8/quickstyle/simple4" qsCatId="simple" csTypeId="urn:microsoft.com/office/officeart/2005/8/colors/accent1_2" csCatId="accent1" phldr="1"/>
      <dgm:spPr/>
    </dgm:pt>
    <dgm:pt modelId="{C761CA30-1041-B141-A9D5-203D6A13EE61}">
      <dgm:prSet phldrT="[Text]" custT="1"/>
      <dgm:spPr/>
      <dgm:t>
        <a:bodyPr/>
        <a:lstStyle/>
        <a:p>
          <a:r>
            <a:rPr lang="en-US" sz="2000" dirty="0" err="1" smtClean="0"/>
            <a:t>Keber-aksaraan</a:t>
          </a:r>
          <a:endParaRPr lang="en-US" sz="2000" dirty="0"/>
        </a:p>
      </dgm:t>
    </dgm:pt>
    <dgm:pt modelId="{A30D2531-E19F-F844-BBE8-8A1F99F4EB18}" type="parTrans" cxnId="{CEDBC31B-EF88-D04C-86DF-A718C52AED9D}">
      <dgm:prSet/>
      <dgm:spPr/>
      <dgm:t>
        <a:bodyPr/>
        <a:lstStyle/>
        <a:p>
          <a:endParaRPr lang="en-US"/>
        </a:p>
      </dgm:t>
    </dgm:pt>
    <dgm:pt modelId="{10722B13-825F-8F40-8998-DC9DF4AB33FF}" type="sibTrans" cxnId="{CEDBC31B-EF88-D04C-86DF-A718C52AED9D}">
      <dgm:prSet/>
      <dgm:spPr/>
      <dgm:t>
        <a:bodyPr/>
        <a:lstStyle/>
        <a:p>
          <a:endParaRPr lang="en-US"/>
        </a:p>
      </dgm:t>
    </dgm:pt>
    <dgm:pt modelId="{202DED3E-9759-E849-A52A-87AA18BA2005}">
      <dgm:prSet phldrT="[Text]" custT="1"/>
      <dgm:spPr/>
      <dgm:t>
        <a:bodyPr/>
        <a:lstStyle/>
        <a:p>
          <a:r>
            <a:rPr lang="en-US" sz="1800" dirty="0" err="1" smtClean="0"/>
            <a:t>Melek</a:t>
          </a:r>
          <a:r>
            <a:rPr lang="en-US" sz="1800" dirty="0" smtClean="0"/>
            <a:t> (</a:t>
          </a:r>
          <a:r>
            <a:rPr lang="en-US" sz="1800" dirty="0" err="1" smtClean="0"/>
            <a:t>keterpahaman</a:t>
          </a:r>
          <a:r>
            <a:rPr lang="en-US" sz="1800" dirty="0" smtClean="0"/>
            <a:t>)</a:t>
          </a:r>
          <a:endParaRPr lang="en-US" sz="1800" dirty="0"/>
        </a:p>
      </dgm:t>
    </dgm:pt>
    <dgm:pt modelId="{166B8757-43F1-BC40-8382-872A2CE60A38}" type="parTrans" cxnId="{C8B6A902-2641-EC43-A68E-75AF4ED00B4B}">
      <dgm:prSet/>
      <dgm:spPr/>
      <dgm:t>
        <a:bodyPr/>
        <a:lstStyle/>
        <a:p>
          <a:endParaRPr lang="en-US"/>
        </a:p>
      </dgm:t>
    </dgm:pt>
    <dgm:pt modelId="{8D8215E6-BD57-4848-BB31-C8115A0C33E2}" type="sibTrans" cxnId="{C8B6A902-2641-EC43-A68E-75AF4ED00B4B}">
      <dgm:prSet/>
      <dgm:spPr/>
      <dgm:t>
        <a:bodyPr/>
        <a:lstStyle/>
        <a:p>
          <a:endParaRPr lang="en-US"/>
        </a:p>
      </dgm:t>
    </dgm:pt>
    <dgm:pt modelId="{63C5DC7B-1E3C-094E-971F-C22EBAF3BE30}">
      <dgm:prSet phldrT="[Text]" custT="1"/>
      <dgm:spPr/>
      <dgm:t>
        <a:bodyPr/>
        <a:lstStyle/>
        <a:p>
          <a:r>
            <a:rPr lang="en-US" sz="2000" dirty="0" err="1" smtClean="0"/>
            <a:t>Melek</a:t>
          </a:r>
          <a:r>
            <a:rPr lang="en-US" sz="2000" dirty="0" smtClean="0"/>
            <a:t> Baca-</a:t>
          </a:r>
          <a:r>
            <a:rPr lang="en-US" sz="2000" dirty="0" err="1" smtClean="0"/>
            <a:t>Tulis</a:t>
          </a:r>
          <a:endParaRPr lang="en-US" sz="2000" dirty="0"/>
        </a:p>
      </dgm:t>
    </dgm:pt>
    <dgm:pt modelId="{09B11539-D0BB-DB4F-A466-6FE7042355CF}" type="parTrans" cxnId="{9868271F-0B77-1A46-84AE-10AF81BFCEE7}">
      <dgm:prSet/>
      <dgm:spPr/>
      <dgm:t>
        <a:bodyPr/>
        <a:lstStyle/>
        <a:p>
          <a:endParaRPr lang="en-US"/>
        </a:p>
      </dgm:t>
    </dgm:pt>
    <dgm:pt modelId="{C2CE55BD-C770-894C-8D57-955AC4CC93D4}" type="sibTrans" cxnId="{9868271F-0B77-1A46-84AE-10AF81BFCEE7}">
      <dgm:prSet/>
      <dgm:spPr/>
      <dgm:t>
        <a:bodyPr/>
        <a:lstStyle/>
        <a:p>
          <a:endParaRPr lang="en-US"/>
        </a:p>
      </dgm:t>
    </dgm:pt>
    <dgm:pt modelId="{E0B9B8BB-7148-1840-A747-3C18A26BDCEB}">
      <dgm:prSet phldrT="[Text]" custT="1"/>
      <dgm:spPr/>
      <dgm:t>
        <a:bodyPr/>
        <a:lstStyle/>
        <a:p>
          <a:r>
            <a:rPr lang="en-US" sz="2000" dirty="0" err="1" smtClean="0"/>
            <a:t>Melek</a:t>
          </a:r>
          <a:r>
            <a:rPr lang="en-US" sz="2000" dirty="0" smtClean="0"/>
            <a:t> </a:t>
          </a:r>
          <a:r>
            <a:rPr lang="en-US" sz="2000" dirty="0" err="1" smtClean="0"/>
            <a:t>Multiliterasi</a:t>
          </a:r>
          <a:endParaRPr lang="en-US" sz="2000" dirty="0"/>
        </a:p>
      </dgm:t>
    </dgm:pt>
    <dgm:pt modelId="{0CA5519A-E4CE-2546-9DA2-5FA2791B90A9}" type="parTrans" cxnId="{25571E8F-FD9A-E147-B902-9AE18870DAA6}">
      <dgm:prSet/>
      <dgm:spPr/>
      <dgm:t>
        <a:bodyPr/>
        <a:lstStyle/>
        <a:p>
          <a:endParaRPr lang="en-US"/>
        </a:p>
      </dgm:t>
    </dgm:pt>
    <dgm:pt modelId="{D5684C20-089E-9643-9755-9DF60995EC6E}" type="sibTrans" cxnId="{25571E8F-FD9A-E147-B902-9AE18870DAA6}">
      <dgm:prSet/>
      <dgm:spPr/>
      <dgm:t>
        <a:bodyPr/>
        <a:lstStyle/>
        <a:p>
          <a:endParaRPr lang="en-US"/>
        </a:p>
      </dgm:t>
    </dgm:pt>
    <dgm:pt modelId="{315D110A-8049-8447-B881-1602B0F89F35}" type="pres">
      <dgm:prSet presAssocID="{EFFDFCFE-B2CE-E240-8DB5-1271F6856562}" presName="CompostProcess" presStyleCnt="0">
        <dgm:presLayoutVars>
          <dgm:dir/>
          <dgm:resizeHandles val="exact"/>
        </dgm:presLayoutVars>
      </dgm:prSet>
      <dgm:spPr/>
    </dgm:pt>
    <dgm:pt modelId="{1B7F725A-65A9-CB46-AA1A-D56886198419}" type="pres">
      <dgm:prSet presAssocID="{EFFDFCFE-B2CE-E240-8DB5-1271F6856562}" presName="arrow" presStyleLbl="bgShp" presStyleIdx="0" presStyleCnt="1"/>
      <dgm:spPr/>
    </dgm:pt>
    <dgm:pt modelId="{D01F8B35-A637-9842-A024-C053BE02D65E}" type="pres">
      <dgm:prSet presAssocID="{EFFDFCFE-B2CE-E240-8DB5-1271F6856562}" presName="linearProcess" presStyleCnt="0"/>
      <dgm:spPr/>
    </dgm:pt>
    <dgm:pt modelId="{590BA418-B207-0542-985A-08E64F1A2578}" type="pres">
      <dgm:prSet presAssocID="{C761CA30-1041-B141-A9D5-203D6A13EE61}" presName="textNode" presStyleLbl="node1" presStyleIdx="0" presStyleCnt="4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4F715A1B-2635-1C47-9CC6-512DCA019632}" type="pres">
      <dgm:prSet presAssocID="{10722B13-825F-8F40-8998-DC9DF4AB33FF}" presName="sibTrans" presStyleCnt="0"/>
      <dgm:spPr/>
    </dgm:pt>
    <dgm:pt modelId="{8A53786C-1B08-084E-8019-7CC35B8D25D8}" type="pres">
      <dgm:prSet presAssocID="{202DED3E-9759-E849-A52A-87AA18BA2005}" presName="textNode" presStyleLbl="node1" presStyleIdx="1" presStyleCnt="4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D9063B91-39E7-9944-833F-77D6767C8D62}" type="pres">
      <dgm:prSet presAssocID="{8D8215E6-BD57-4848-BB31-C8115A0C33E2}" presName="sibTrans" presStyleCnt="0"/>
      <dgm:spPr/>
    </dgm:pt>
    <dgm:pt modelId="{9AF6446F-A4B6-B04E-A0F7-038775ED392D}" type="pres">
      <dgm:prSet presAssocID="{63C5DC7B-1E3C-094E-971F-C22EBAF3BE30}" presName="textNode" presStyleLbl="node1" presStyleIdx="2" presStyleCnt="4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C259B726-0986-8E47-8373-62E1E03C659B}" type="pres">
      <dgm:prSet presAssocID="{C2CE55BD-C770-894C-8D57-955AC4CC93D4}" presName="sibTrans" presStyleCnt="0"/>
      <dgm:spPr/>
    </dgm:pt>
    <dgm:pt modelId="{63ABA6AD-5607-2A40-AF19-DC2423469F3D}" type="pres">
      <dgm:prSet presAssocID="{E0B9B8BB-7148-1840-A747-3C18A26BDCEB}" presName="textNode" presStyleLbl="node1" presStyleIdx="3" presStyleCnt="4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51A396B0-8529-9548-BC44-FCCA7DA02E8B}" type="presOf" srcId="{63C5DC7B-1E3C-094E-971F-C22EBAF3BE30}" destId="{9AF6446F-A4B6-B04E-A0F7-038775ED392D}" srcOrd="0" destOrd="0" presId="urn:microsoft.com/office/officeart/2005/8/layout/hProcess9"/>
    <dgm:cxn modelId="{CEDBC31B-EF88-D04C-86DF-A718C52AED9D}" srcId="{EFFDFCFE-B2CE-E240-8DB5-1271F6856562}" destId="{C761CA30-1041-B141-A9D5-203D6A13EE61}" srcOrd="0" destOrd="0" parTransId="{A30D2531-E19F-F844-BBE8-8A1F99F4EB18}" sibTransId="{10722B13-825F-8F40-8998-DC9DF4AB33FF}"/>
    <dgm:cxn modelId="{C8B6A902-2641-EC43-A68E-75AF4ED00B4B}" srcId="{EFFDFCFE-B2CE-E240-8DB5-1271F6856562}" destId="{202DED3E-9759-E849-A52A-87AA18BA2005}" srcOrd="1" destOrd="0" parTransId="{166B8757-43F1-BC40-8382-872A2CE60A38}" sibTransId="{8D8215E6-BD57-4848-BB31-C8115A0C33E2}"/>
    <dgm:cxn modelId="{B9E1D6EE-BABD-B74B-BAF8-E9805B0CAB08}" type="presOf" srcId="{EFFDFCFE-B2CE-E240-8DB5-1271F6856562}" destId="{315D110A-8049-8447-B881-1602B0F89F35}" srcOrd="0" destOrd="0" presId="urn:microsoft.com/office/officeart/2005/8/layout/hProcess9"/>
    <dgm:cxn modelId="{D7C15F32-15AB-0847-8191-74F0202DA822}" type="presOf" srcId="{E0B9B8BB-7148-1840-A747-3C18A26BDCEB}" destId="{63ABA6AD-5607-2A40-AF19-DC2423469F3D}" srcOrd="0" destOrd="0" presId="urn:microsoft.com/office/officeart/2005/8/layout/hProcess9"/>
    <dgm:cxn modelId="{9286F14B-6C55-8E45-8D23-F457A0DE4508}" type="presOf" srcId="{C761CA30-1041-B141-A9D5-203D6A13EE61}" destId="{590BA418-B207-0542-985A-08E64F1A2578}" srcOrd="0" destOrd="0" presId="urn:microsoft.com/office/officeart/2005/8/layout/hProcess9"/>
    <dgm:cxn modelId="{9868271F-0B77-1A46-84AE-10AF81BFCEE7}" srcId="{EFFDFCFE-B2CE-E240-8DB5-1271F6856562}" destId="{63C5DC7B-1E3C-094E-971F-C22EBAF3BE30}" srcOrd="2" destOrd="0" parTransId="{09B11539-D0BB-DB4F-A466-6FE7042355CF}" sibTransId="{C2CE55BD-C770-894C-8D57-955AC4CC93D4}"/>
    <dgm:cxn modelId="{25571E8F-FD9A-E147-B902-9AE18870DAA6}" srcId="{EFFDFCFE-B2CE-E240-8DB5-1271F6856562}" destId="{E0B9B8BB-7148-1840-A747-3C18A26BDCEB}" srcOrd="3" destOrd="0" parTransId="{0CA5519A-E4CE-2546-9DA2-5FA2791B90A9}" sibTransId="{D5684C20-089E-9643-9755-9DF60995EC6E}"/>
    <dgm:cxn modelId="{C39CD572-CC0A-E847-B015-EC0F3310B7FC}" type="presOf" srcId="{202DED3E-9759-E849-A52A-87AA18BA2005}" destId="{8A53786C-1B08-084E-8019-7CC35B8D25D8}" srcOrd="0" destOrd="0" presId="urn:microsoft.com/office/officeart/2005/8/layout/hProcess9"/>
    <dgm:cxn modelId="{DAD8BA70-6F5F-104E-B5EA-14725D2E3273}" type="presParOf" srcId="{315D110A-8049-8447-B881-1602B0F89F35}" destId="{1B7F725A-65A9-CB46-AA1A-D56886198419}" srcOrd="0" destOrd="0" presId="urn:microsoft.com/office/officeart/2005/8/layout/hProcess9"/>
    <dgm:cxn modelId="{B5D8750F-DF67-614C-BA49-C2683D082F35}" type="presParOf" srcId="{315D110A-8049-8447-B881-1602B0F89F35}" destId="{D01F8B35-A637-9842-A024-C053BE02D65E}" srcOrd="1" destOrd="0" presId="urn:microsoft.com/office/officeart/2005/8/layout/hProcess9"/>
    <dgm:cxn modelId="{63A48161-96B2-C84D-805A-0242D7FDDC6B}" type="presParOf" srcId="{D01F8B35-A637-9842-A024-C053BE02D65E}" destId="{590BA418-B207-0542-985A-08E64F1A2578}" srcOrd="0" destOrd="0" presId="urn:microsoft.com/office/officeart/2005/8/layout/hProcess9"/>
    <dgm:cxn modelId="{0361CA23-596C-FA43-8876-ACCF44D5DCF4}" type="presParOf" srcId="{D01F8B35-A637-9842-A024-C053BE02D65E}" destId="{4F715A1B-2635-1C47-9CC6-512DCA019632}" srcOrd="1" destOrd="0" presId="urn:microsoft.com/office/officeart/2005/8/layout/hProcess9"/>
    <dgm:cxn modelId="{4A335F05-B0CF-794A-9C79-76305C46222A}" type="presParOf" srcId="{D01F8B35-A637-9842-A024-C053BE02D65E}" destId="{8A53786C-1B08-084E-8019-7CC35B8D25D8}" srcOrd="2" destOrd="0" presId="urn:microsoft.com/office/officeart/2005/8/layout/hProcess9"/>
    <dgm:cxn modelId="{CF4A1CA7-95B2-5745-B6C0-F74B227E1558}" type="presParOf" srcId="{D01F8B35-A637-9842-A024-C053BE02D65E}" destId="{D9063B91-39E7-9944-833F-77D6767C8D62}" srcOrd="3" destOrd="0" presId="urn:microsoft.com/office/officeart/2005/8/layout/hProcess9"/>
    <dgm:cxn modelId="{97FC9EBF-89CC-414C-80A3-4AE8A0CF1DBB}" type="presParOf" srcId="{D01F8B35-A637-9842-A024-C053BE02D65E}" destId="{9AF6446F-A4B6-B04E-A0F7-038775ED392D}" srcOrd="4" destOrd="0" presId="urn:microsoft.com/office/officeart/2005/8/layout/hProcess9"/>
    <dgm:cxn modelId="{F60F5596-C5D3-D84C-84DB-F1FEA4368EAE}" type="presParOf" srcId="{D01F8B35-A637-9842-A024-C053BE02D65E}" destId="{C259B726-0986-8E47-8373-62E1E03C659B}" srcOrd="5" destOrd="0" presId="urn:microsoft.com/office/officeart/2005/8/layout/hProcess9"/>
    <dgm:cxn modelId="{5CCF9239-0204-D64D-8EA6-F9B20EE6E735}" type="presParOf" srcId="{D01F8B35-A637-9842-A024-C053BE02D65E}" destId="{63ABA6AD-5607-2A40-AF19-DC2423469F3D}" srcOrd="6" destOrd="0" presId="urn:microsoft.com/office/officeart/2005/8/layout/hProcess9"/>
  </dgm:cxnLst>
  <dgm:bg/>
  <dgm:whole/>
  <dgm:extLst>
    <a:ext uri="http://schemas.microsoft.com/office/drawing/2008/diagram">
      <dsp:dataModelExt xmlns:dsp="http://schemas.microsoft.com/office/drawing/2008/diagram" xmlns="" relId="rId7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C1ADCB08-BD9E-214F-B7B2-E6D03EB6333E}" type="doc">
      <dgm:prSet loTypeId="urn:microsoft.com/office/officeart/2005/8/layout/cycle2" loCatId="" qsTypeId="urn:microsoft.com/office/officeart/2005/8/quickstyle/simple4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BA8D7F94-1810-3C4E-B942-50B3EB5FF86C}">
      <dgm:prSet phldrT="[Text]" custT="1"/>
      <dgm:spPr/>
      <dgm:t>
        <a:bodyPr/>
        <a:lstStyle/>
        <a:p>
          <a:r>
            <a:rPr lang="en-US" sz="1800" dirty="0" err="1" smtClean="0"/>
            <a:t>persiapan</a:t>
          </a:r>
          <a:r>
            <a:rPr lang="en-US" sz="1800" dirty="0" smtClean="0"/>
            <a:t>/</a:t>
          </a:r>
        </a:p>
        <a:p>
          <a:r>
            <a:rPr lang="en-US" sz="1600" dirty="0" err="1" smtClean="0"/>
            <a:t>perencanaan</a:t>
          </a:r>
          <a:endParaRPr lang="en-US" sz="1600" dirty="0"/>
        </a:p>
      </dgm:t>
    </dgm:pt>
    <dgm:pt modelId="{6155195F-F599-F84F-B7AB-796D80CB0420}" type="parTrans" cxnId="{A6C85E73-F696-D045-84CD-5DB8F894CC9F}">
      <dgm:prSet/>
      <dgm:spPr/>
      <dgm:t>
        <a:bodyPr/>
        <a:lstStyle/>
        <a:p>
          <a:endParaRPr lang="en-US"/>
        </a:p>
      </dgm:t>
    </dgm:pt>
    <dgm:pt modelId="{1BA2991D-05F4-0443-8185-C07D32568B49}" type="sibTrans" cxnId="{A6C85E73-F696-D045-84CD-5DB8F894CC9F}">
      <dgm:prSet/>
      <dgm:spPr/>
      <dgm:t>
        <a:bodyPr/>
        <a:lstStyle/>
        <a:p>
          <a:endParaRPr lang="en-US"/>
        </a:p>
      </dgm:t>
    </dgm:pt>
    <dgm:pt modelId="{E4FF9D9C-9D5C-1843-A545-85201BFB61CC}">
      <dgm:prSet phldrT="[Text]" custT="1"/>
      <dgm:spPr/>
      <dgm:t>
        <a:bodyPr/>
        <a:lstStyle/>
        <a:p>
          <a:r>
            <a:rPr lang="en-US" sz="2000" dirty="0" err="1" smtClean="0"/>
            <a:t>pelaksanaan</a:t>
          </a:r>
          <a:endParaRPr lang="en-US" sz="2000" dirty="0"/>
        </a:p>
      </dgm:t>
    </dgm:pt>
    <dgm:pt modelId="{A375AE29-35FA-A447-BE13-0573F1E1A00D}" type="parTrans" cxnId="{9F05973C-3F73-C340-AEF9-55C8A10A9C2D}">
      <dgm:prSet/>
      <dgm:spPr/>
      <dgm:t>
        <a:bodyPr/>
        <a:lstStyle/>
        <a:p>
          <a:endParaRPr lang="en-US"/>
        </a:p>
      </dgm:t>
    </dgm:pt>
    <dgm:pt modelId="{8704CED7-F279-AE47-A02B-8DA5A364ACEC}" type="sibTrans" cxnId="{9F05973C-3F73-C340-AEF9-55C8A10A9C2D}">
      <dgm:prSet/>
      <dgm:spPr/>
      <dgm:t>
        <a:bodyPr/>
        <a:lstStyle/>
        <a:p>
          <a:endParaRPr lang="en-US"/>
        </a:p>
      </dgm:t>
    </dgm:pt>
    <dgm:pt modelId="{1F25082C-BCE3-4F4B-92AF-93EB6A1507D6}">
      <dgm:prSet phldrT="[Text]" custT="1"/>
      <dgm:spPr/>
      <dgm:t>
        <a:bodyPr/>
        <a:lstStyle/>
        <a:p>
          <a:r>
            <a:rPr lang="en-US" sz="2000" dirty="0" err="1" smtClean="0"/>
            <a:t>pemantauan</a:t>
          </a:r>
          <a:endParaRPr lang="en-US" sz="2000" dirty="0"/>
        </a:p>
      </dgm:t>
    </dgm:pt>
    <dgm:pt modelId="{DBDA748B-98FE-5B42-B516-244BB26DC475}" type="parTrans" cxnId="{77B771F2-56D4-D047-97BD-5425B7AF3FFC}">
      <dgm:prSet/>
      <dgm:spPr/>
      <dgm:t>
        <a:bodyPr/>
        <a:lstStyle/>
        <a:p>
          <a:endParaRPr lang="en-US"/>
        </a:p>
      </dgm:t>
    </dgm:pt>
    <dgm:pt modelId="{9720CD97-B0D2-1441-9D6E-9C44CDF4684C}" type="sibTrans" cxnId="{77B771F2-56D4-D047-97BD-5425B7AF3FFC}">
      <dgm:prSet/>
      <dgm:spPr/>
      <dgm:t>
        <a:bodyPr/>
        <a:lstStyle/>
        <a:p>
          <a:endParaRPr lang="en-US"/>
        </a:p>
      </dgm:t>
    </dgm:pt>
    <dgm:pt modelId="{5DE5618A-C558-C443-88A4-2517F0CE884A}">
      <dgm:prSet phldrT="[Text]" custT="1"/>
      <dgm:spPr/>
      <dgm:t>
        <a:bodyPr/>
        <a:lstStyle/>
        <a:p>
          <a:r>
            <a:rPr lang="en-US" sz="1800" dirty="0" err="1" smtClean="0"/>
            <a:t>evaluasi</a:t>
          </a:r>
          <a:endParaRPr lang="en-US" sz="1800" dirty="0"/>
        </a:p>
      </dgm:t>
    </dgm:pt>
    <dgm:pt modelId="{900967D2-EE1E-3449-9154-7D7E66C060A8}" type="parTrans" cxnId="{C036CB49-D371-9A4A-BACF-3F9F33866565}">
      <dgm:prSet/>
      <dgm:spPr/>
      <dgm:t>
        <a:bodyPr/>
        <a:lstStyle/>
        <a:p>
          <a:endParaRPr lang="en-US"/>
        </a:p>
      </dgm:t>
    </dgm:pt>
    <dgm:pt modelId="{0E3891E7-8F86-4D46-A96F-2D2B3F9A6D89}" type="sibTrans" cxnId="{C036CB49-D371-9A4A-BACF-3F9F33866565}">
      <dgm:prSet/>
      <dgm:spPr/>
      <dgm:t>
        <a:bodyPr/>
        <a:lstStyle/>
        <a:p>
          <a:endParaRPr lang="en-US"/>
        </a:p>
      </dgm:t>
    </dgm:pt>
    <dgm:pt modelId="{14D532D6-2444-D349-832A-4E45BAF3DF38}">
      <dgm:prSet phldrT="[Text]" custT="1"/>
      <dgm:spPr/>
      <dgm:t>
        <a:bodyPr/>
        <a:lstStyle/>
        <a:p>
          <a:r>
            <a:rPr lang="en-US" sz="2400" dirty="0" err="1" smtClean="0"/>
            <a:t>tindak</a:t>
          </a:r>
          <a:r>
            <a:rPr lang="en-US" sz="2400" dirty="0" smtClean="0"/>
            <a:t> </a:t>
          </a:r>
          <a:r>
            <a:rPr lang="en-US" sz="2400" dirty="0" err="1" smtClean="0"/>
            <a:t>lanjut</a:t>
          </a:r>
          <a:endParaRPr lang="en-US" sz="2400" dirty="0"/>
        </a:p>
      </dgm:t>
    </dgm:pt>
    <dgm:pt modelId="{0CB3C236-FB49-4649-BAAE-C299ED6D59F0}" type="parTrans" cxnId="{0B34D7F1-2636-2D49-A579-27C55478DD41}">
      <dgm:prSet/>
      <dgm:spPr/>
      <dgm:t>
        <a:bodyPr/>
        <a:lstStyle/>
        <a:p>
          <a:endParaRPr lang="en-US"/>
        </a:p>
      </dgm:t>
    </dgm:pt>
    <dgm:pt modelId="{10AA36C8-AF84-C84E-B1A7-346F39AEE43F}" type="sibTrans" cxnId="{0B34D7F1-2636-2D49-A579-27C55478DD41}">
      <dgm:prSet/>
      <dgm:spPr/>
      <dgm:t>
        <a:bodyPr/>
        <a:lstStyle/>
        <a:p>
          <a:endParaRPr lang="en-US"/>
        </a:p>
      </dgm:t>
    </dgm:pt>
    <dgm:pt modelId="{F62CA5BD-80CC-8448-8E2C-895ED8C56727}" type="pres">
      <dgm:prSet presAssocID="{C1ADCB08-BD9E-214F-B7B2-E6D03EB6333E}" presName="cycle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9444331B-F116-EE4C-AF33-0228E54D631E}" type="pres">
      <dgm:prSet presAssocID="{BA8D7F94-1810-3C4E-B942-50B3EB5FF86C}" presName="node" presStyleLbl="node1" presStyleIdx="0" presStyleCnt="5" custScaleX="136943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6E8AF572-FDC3-8E43-B99A-9465C1EE15F5}" type="pres">
      <dgm:prSet presAssocID="{1BA2991D-05F4-0443-8185-C07D32568B49}" presName="sibTrans" presStyleLbl="sibTrans2D1" presStyleIdx="0" presStyleCnt="5"/>
      <dgm:spPr/>
      <dgm:t>
        <a:bodyPr/>
        <a:lstStyle/>
        <a:p>
          <a:endParaRPr lang="en-US"/>
        </a:p>
      </dgm:t>
    </dgm:pt>
    <dgm:pt modelId="{F33BC677-0BC9-1F4B-89E5-1124799ED882}" type="pres">
      <dgm:prSet presAssocID="{1BA2991D-05F4-0443-8185-C07D32568B49}" presName="connectorText" presStyleLbl="sibTrans2D1" presStyleIdx="0" presStyleCnt="5"/>
      <dgm:spPr/>
      <dgm:t>
        <a:bodyPr/>
        <a:lstStyle/>
        <a:p>
          <a:endParaRPr lang="en-US"/>
        </a:p>
      </dgm:t>
    </dgm:pt>
    <dgm:pt modelId="{42222308-C942-5845-841B-33C1E679233D}" type="pres">
      <dgm:prSet presAssocID="{E4FF9D9C-9D5C-1843-A545-85201BFB61CC}" presName="node" presStyleLbl="node1" presStyleIdx="1" presStyleCnt="5" custScaleX="162265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86E8CF33-6CBC-0440-80C3-A1BB75A7D9F3}" type="pres">
      <dgm:prSet presAssocID="{8704CED7-F279-AE47-A02B-8DA5A364ACEC}" presName="sibTrans" presStyleLbl="sibTrans2D1" presStyleIdx="1" presStyleCnt="5"/>
      <dgm:spPr/>
      <dgm:t>
        <a:bodyPr/>
        <a:lstStyle/>
        <a:p>
          <a:endParaRPr lang="en-US"/>
        </a:p>
      </dgm:t>
    </dgm:pt>
    <dgm:pt modelId="{2D50B416-5310-764F-93AF-AD88B95FE7C7}" type="pres">
      <dgm:prSet presAssocID="{8704CED7-F279-AE47-A02B-8DA5A364ACEC}" presName="connectorText" presStyleLbl="sibTrans2D1" presStyleIdx="1" presStyleCnt="5"/>
      <dgm:spPr/>
      <dgm:t>
        <a:bodyPr/>
        <a:lstStyle/>
        <a:p>
          <a:endParaRPr lang="en-US"/>
        </a:p>
      </dgm:t>
    </dgm:pt>
    <dgm:pt modelId="{9D7AE800-F695-EC4C-94DF-E78728058F18}" type="pres">
      <dgm:prSet presAssocID="{1F25082C-BCE3-4F4B-92AF-93EB6A1507D6}" presName="node" presStyleLbl="node1" presStyleIdx="2" presStyleCnt="5" custScaleX="171620" custRadScaleRad="110164" custRadScaleInc="-18737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E8D33335-CBE2-3D4D-9640-CC179019FFBF}" type="pres">
      <dgm:prSet presAssocID="{9720CD97-B0D2-1441-9D6E-9C44CDF4684C}" presName="sibTrans" presStyleLbl="sibTrans2D1" presStyleIdx="2" presStyleCnt="5"/>
      <dgm:spPr/>
      <dgm:t>
        <a:bodyPr/>
        <a:lstStyle/>
        <a:p>
          <a:endParaRPr lang="en-US"/>
        </a:p>
      </dgm:t>
    </dgm:pt>
    <dgm:pt modelId="{025CD7BE-107B-B148-A4F4-B4DD5ECE26FA}" type="pres">
      <dgm:prSet presAssocID="{9720CD97-B0D2-1441-9D6E-9C44CDF4684C}" presName="connectorText" presStyleLbl="sibTrans2D1" presStyleIdx="2" presStyleCnt="5"/>
      <dgm:spPr/>
      <dgm:t>
        <a:bodyPr/>
        <a:lstStyle/>
        <a:p>
          <a:endParaRPr lang="en-US"/>
        </a:p>
      </dgm:t>
    </dgm:pt>
    <dgm:pt modelId="{5415A307-079C-CF4C-9626-50AB0423D36C}" type="pres">
      <dgm:prSet presAssocID="{5DE5618A-C558-C443-88A4-2517F0CE884A}" presName="node" presStyleLbl="node1" presStyleIdx="3" presStyleCnt="5" custScaleX="163623" custRadScaleRad="114503" custRadScaleInc="21596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0347181B-81ED-BB4E-9BEA-8DA39FB6C45D}" type="pres">
      <dgm:prSet presAssocID="{0E3891E7-8F86-4D46-A96F-2D2B3F9A6D89}" presName="sibTrans" presStyleLbl="sibTrans2D1" presStyleIdx="3" presStyleCnt="5"/>
      <dgm:spPr/>
      <dgm:t>
        <a:bodyPr/>
        <a:lstStyle/>
        <a:p>
          <a:endParaRPr lang="en-US"/>
        </a:p>
      </dgm:t>
    </dgm:pt>
    <dgm:pt modelId="{E3674EA1-4F51-B743-B35F-9C5A76CD6D2F}" type="pres">
      <dgm:prSet presAssocID="{0E3891E7-8F86-4D46-A96F-2D2B3F9A6D89}" presName="connectorText" presStyleLbl="sibTrans2D1" presStyleIdx="3" presStyleCnt="5"/>
      <dgm:spPr/>
      <dgm:t>
        <a:bodyPr/>
        <a:lstStyle/>
        <a:p>
          <a:endParaRPr lang="en-US"/>
        </a:p>
      </dgm:t>
    </dgm:pt>
    <dgm:pt modelId="{C47953C6-E48B-2C4D-8F36-1000128FF3A8}" type="pres">
      <dgm:prSet presAssocID="{14D532D6-2444-D349-832A-4E45BAF3DF38}" presName="node" presStyleLbl="node1" presStyleIdx="4" presStyleCnt="5" custScaleX="169400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AD5F26DC-6392-954F-8099-C8E9D72E48E6}" type="pres">
      <dgm:prSet presAssocID="{10AA36C8-AF84-C84E-B1A7-346F39AEE43F}" presName="sibTrans" presStyleLbl="sibTrans2D1" presStyleIdx="4" presStyleCnt="5"/>
      <dgm:spPr/>
      <dgm:t>
        <a:bodyPr/>
        <a:lstStyle/>
        <a:p>
          <a:endParaRPr lang="en-US"/>
        </a:p>
      </dgm:t>
    </dgm:pt>
    <dgm:pt modelId="{91266EF3-CE11-1A44-ABAE-04727E0AEFE9}" type="pres">
      <dgm:prSet presAssocID="{10AA36C8-AF84-C84E-B1A7-346F39AEE43F}" presName="connectorText" presStyleLbl="sibTrans2D1" presStyleIdx="4" presStyleCnt="5"/>
      <dgm:spPr/>
      <dgm:t>
        <a:bodyPr/>
        <a:lstStyle/>
        <a:p>
          <a:endParaRPr lang="en-US"/>
        </a:p>
      </dgm:t>
    </dgm:pt>
  </dgm:ptLst>
  <dgm:cxnLst>
    <dgm:cxn modelId="{77B771F2-56D4-D047-97BD-5425B7AF3FFC}" srcId="{C1ADCB08-BD9E-214F-B7B2-E6D03EB6333E}" destId="{1F25082C-BCE3-4F4B-92AF-93EB6A1507D6}" srcOrd="2" destOrd="0" parTransId="{DBDA748B-98FE-5B42-B516-244BB26DC475}" sibTransId="{9720CD97-B0D2-1441-9D6E-9C44CDF4684C}"/>
    <dgm:cxn modelId="{1491A593-7A3A-5D4E-ACB0-C755421C02F2}" type="presOf" srcId="{BA8D7F94-1810-3C4E-B942-50B3EB5FF86C}" destId="{9444331B-F116-EE4C-AF33-0228E54D631E}" srcOrd="0" destOrd="0" presId="urn:microsoft.com/office/officeart/2005/8/layout/cycle2"/>
    <dgm:cxn modelId="{A6C85E73-F696-D045-84CD-5DB8F894CC9F}" srcId="{C1ADCB08-BD9E-214F-B7B2-E6D03EB6333E}" destId="{BA8D7F94-1810-3C4E-B942-50B3EB5FF86C}" srcOrd="0" destOrd="0" parTransId="{6155195F-F599-F84F-B7AB-796D80CB0420}" sibTransId="{1BA2991D-05F4-0443-8185-C07D32568B49}"/>
    <dgm:cxn modelId="{4AFA9160-7DC7-5249-9B63-ADAA06680B54}" type="presOf" srcId="{E4FF9D9C-9D5C-1843-A545-85201BFB61CC}" destId="{42222308-C942-5845-841B-33C1E679233D}" srcOrd="0" destOrd="0" presId="urn:microsoft.com/office/officeart/2005/8/layout/cycle2"/>
    <dgm:cxn modelId="{4309D538-F865-5943-818B-27733E9D11E6}" type="presOf" srcId="{8704CED7-F279-AE47-A02B-8DA5A364ACEC}" destId="{86E8CF33-6CBC-0440-80C3-A1BB75A7D9F3}" srcOrd="0" destOrd="0" presId="urn:microsoft.com/office/officeart/2005/8/layout/cycle2"/>
    <dgm:cxn modelId="{55BE56F0-00D1-5C46-94BD-C61FAA6F4106}" type="presOf" srcId="{10AA36C8-AF84-C84E-B1A7-346F39AEE43F}" destId="{AD5F26DC-6392-954F-8099-C8E9D72E48E6}" srcOrd="0" destOrd="0" presId="urn:microsoft.com/office/officeart/2005/8/layout/cycle2"/>
    <dgm:cxn modelId="{39C00611-C22A-4545-A4C4-F582AB536A1B}" type="presOf" srcId="{1F25082C-BCE3-4F4B-92AF-93EB6A1507D6}" destId="{9D7AE800-F695-EC4C-94DF-E78728058F18}" srcOrd="0" destOrd="0" presId="urn:microsoft.com/office/officeart/2005/8/layout/cycle2"/>
    <dgm:cxn modelId="{0B34D7F1-2636-2D49-A579-27C55478DD41}" srcId="{C1ADCB08-BD9E-214F-B7B2-E6D03EB6333E}" destId="{14D532D6-2444-D349-832A-4E45BAF3DF38}" srcOrd="4" destOrd="0" parTransId="{0CB3C236-FB49-4649-BAAE-C299ED6D59F0}" sibTransId="{10AA36C8-AF84-C84E-B1A7-346F39AEE43F}"/>
    <dgm:cxn modelId="{E0C94EC4-6FDC-A243-B4B6-B62A86912711}" type="presOf" srcId="{14D532D6-2444-D349-832A-4E45BAF3DF38}" destId="{C47953C6-E48B-2C4D-8F36-1000128FF3A8}" srcOrd="0" destOrd="0" presId="urn:microsoft.com/office/officeart/2005/8/layout/cycle2"/>
    <dgm:cxn modelId="{0BB06E04-6717-9F4E-892B-8F5B2CDBCE15}" type="presOf" srcId="{0E3891E7-8F86-4D46-A96F-2D2B3F9A6D89}" destId="{E3674EA1-4F51-B743-B35F-9C5A76CD6D2F}" srcOrd="1" destOrd="0" presId="urn:microsoft.com/office/officeart/2005/8/layout/cycle2"/>
    <dgm:cxn modelId="{9F05973C-3F73-C340-AEF9-55C8A10A9C2D}" srcId="{C1ADCB08-BD9E-214F-B7B2-E6D03EB6333E}" destId="{E4FF9D9C-9D5C-1843-A545-85201BFB61CC}" srcOrd="1" destOrd="0" parTransId="{A375AE29-35FA-A447-BE13-0573F1E1A00D}" sibTransId="{8704CED7-F279-AE47-A02B-8DA5A364ACEC}"/>
    <dgm:cxn modelId="{DB33E7B2-9F59-6D4E-BB63-EC01B18383C7}" type="presOf" srcId="{1BA2991D-05F4-0443-8185-C07D32568B49}" destId="{6E8AF572-FDC3-8E43-B99A-9465C1EE15F5}" srcOrd="0" destOrd="0" presId="urn:microsoft.com/office/officeart/2005/8/layout/cycle2"/>
    <dgm:cxn modelId="{91C92331-4E93-7F4C-8612-97C86B1C033F}" type="presOf" srcId="{C1ADCB08-BD9E-214F-B7B2-E6D03EB6333E}" destId="{F62CA5BD-80CC-8448-8E2C-895ED8C56727}" srcOrd="0" destOrd="0" presId="urn:microsoft.com/office/officeart/2005/8/layout/cycle2"/>
    <dgm:cxn modelId="{A3522FBD-0817-6244-BF31-36E9B7D2837C}" type="presOf" srcId="{10AA36C8-AF84-C84E-B1A7-346F39AEE43F}" destId="{91266EF3-CE11-1A44-ABAE-04727E0AEFE9}" srcOrd="1" destOrd="0" presId="urn:microsoft.com/office/officeart/2005/8/layout/cycle2"/>
    <dgm:cxn modelId="{1D294E39-76EF-C941-82F6-437505106796}" type="presOf" srcId="{9720CD97-B0D2-1441-9D6E-9C44CDF4684C}" destId="{025CD7BE-107B-B148-A4F4-B4DD5ECE26FA}" srcOrd="1" destOrd="0" presId="urn:microsoft.com/office/officeart/2005/8/layout/cycle2"/>
    <dgm:cxn modelId="{15B3B3B1-2786-EB41-8363-C3230DBD5217}" type="presOf" srcId="{8704CED7-F279-AE47-A02B-8DA5A364ACEC}" destId="{2D50B416-5310-764F-93AF-AD88B95FE7C7}" srcOrd="1" destOrd="0" presId="urn:microsoft.com/office/officeart/2005/8/layout/cycle2"/>
    <dgm:cxn modelId="{B1E4E51F-3E9C-804A-9989-8BA66C334CFE}" type="presOf" srcId="{0E3891E7-8F86-4D46-A96F-2D2B3F9A6D89}" destId="{0347181B-81ED-BB4E-9BEA-8DA39FB6C45D}" srcOrd="0" destOrd="0" presId="urn:microsoft.com/office/officeart/2005/8/layout/cycle2"/>
    <dgm:cxn modelId="{0F0EEA46-5482-9441-9F0C-8BE5036E3B31}" type="presOf" srcId="{1BA2991D-05F4-0443-8185-C07D32568B49}" destId="{F33BC677-0BC9-1F4B-89E5-1124799ED882}" srcOrd="1" destOrd="0" presId="urn:microsoft.com/office/officeart/2005/8/layout/cycle2"/>
    <dgm:cxn modelId="{8EFA4F63-2DE3-2647-ACF0-06309A4DBA8A}" type="presOf" srcId="{9720CD97-B0D2-1441-9D6E-9C44CDF4684C}" destId="{E8D33335-CBE2-3D4D-9640-CC179019FFBF}" srcOrd="0" destOrd="0" presId="urn:microsoft.com/office/officeart/2005/8/layout/cycle2"/>
    <dgm:cxn modelId="{6CC3C64B-9128-F84D-8EA0-B1D89AF80A4A}" type="presOf" srcId="{5DE5618A-C558-C443-88A4-2517F0CE884A}" destId="{5415A307-079C-CF4C-9626-50AB0423D36C}" srcOrd="0" destOrd="0" presId="urn:microsoft.com/office/officeart/2005/8/layout/cycle2"/>
    <dgm:cxn modelId="{C036CB49-D371-9A4A-BACF-3F9F33866565}" srcId="{C1ADCB08-BD9E-214F-B7B2-E6D03EB6333E}" destId="{5DE5618A-C558-C443-88A4-2517F0CE884A}" srcOrd="3" destOrd="0" parTransId="{900967D2-EE1E-3449-9154-7D7E66C060A8}" sibTransId="{0E3891E7-8F86-4D46-A96F-2D2B3F9A6D89}"/>
    <dgm:cxn modelId="{5965A96C-21FE-1E4E-A2B3-7AC2BCEE8012}" type="presParOf" srcId="{F62CA5BD-80CC-8448-8E2C-895ED8C56727}" destId="{9444331B-F116-EE4C-AF33-0228E54D631E}" srcOrd="0" destOrd="0" presId="urn:microsoft.com/office/officeart/2005/8/layout/cycle2"/>
    <dgm:cxn modelId="{BED05E61-1961-F144-B552-0FF188FD7B5A}" type="presParOf" srcId="{F62CA5BD-80CC-8448-8E2C-895ED8C56727}" destId="{6E8AF572-FDC3-8E43-B99A-9465C1EE15F5}" srcOrd="1" destOrd="0" presId="urn:microsoft.com/office/officeart/2005/8/layout/cycle2"/>
    <dgm:cxn modelId="{83C4502C-B020-924D-9A32-96A282A75E6D}" type="presParOf" srcId="{6E8AF572-FDC3-8E43-B99A-9465C1EE15F5}" destId="{F33BC677-0BC9-1F4B-89E5-1124799ED882}" srcOrd="0" destOrd="0" presId="urn:microsoft.com/office/officeart/2005/8/layout/cycle2"/>
    <dgm:cxn modelId="{37FF1249-7743-944B-9B07-B24392C157A5}" type="presParOf" srcId="{F62CA5BD-80CC-8448-8E2C-895ED8C56727}" destId="{42222308-C942-5845-841B-33C1E679233D}" srcOrd="2" destOrd="0" presId="urn:microsoft.com/office/officeart/2005/8/layout/cycle2"/>
    <dgm:cxn modelId="{321057CA-541B-0E4A-93F4-2A158A2A2348}" type="presParOf" srcId="{F62CA5BD-80CC-8448-8E2C-895ED8C56727}" destId="{86E8CF33-6CBC-0440-80C3-A1BB75A7D9F3}" srcOrd="3" destOrd="0" presId="urn:microsoft.com/office/officeart/2005/8/layout/cycle2"/>
    <dgm:cxn modelId="{468A1FA8-4872-0742-BBCD-37017F74E2E4}" type="presParOf" srcId="{86E8CF33-6CBC-0440-80C3-A1BB75A7D9F3}" destId="{2D50B416-5310-764F-93AF-AD88B95FE7C7}" srcOrd="0" destOrd="0" presId="urn:microsoft.com/office/officeart/2005/8/layout/cycle2"/>
    <dgm:cxn modelId="{45A19B5B-7524-C94C-95D7-8E5ABD6537CF}" type="presParOf" srcId="{F62CA5BD-80CC-8448-8E2C-895ED8C56727}" destId="{9D7AE800-F695-EC4C-94DF-E78728058F18}" srcOrd="4" destOrd="0" presId="urn:microsoft.com/office/officeart/2005/8/layout/cycle2"/>
    <dgm:cxn modelId="{CDE7788F-68AC-7045-9966-49054019C022}" type="presParOf" srcId="{F62CA5BD-80CC-8448-8E2C-895ED8C56727}" destId="{E8D33335-CBE2-3D4D-9640-CC179019FFBF}" srcOrd="5" destOrd="0" presId="urn:microsoft.com/office/officeart/2005/8/layout/cycle2"/>
    <dgm:cxn modelId="{3941ECC1-8876-D147-8E27-2A21D49FF9C4}" type="presParOf" srcId="{E8D33335-CBE2-3D4D-9640-CC179019FFBF}" destId="{025CD7BE-107B-B148-A4F4-B4DD5ECE26FA}" srcOrd="0" destOrd="0" presId="urn:microsoft.com/office/officeart/2005/8/layout/cycle2"/>
    <dgm:cxn modelId="{817D6167-B693-1645-B020-CB02BB0DDD3B}" type="presParOf" srcId="{F62CA5BD-80CC-8448-8E2C-895ED8C56727}" destId="{5415A307-079C-CF4C-9626-50AB0423D36C}" srcOrd="6" destOrd="0" presId="urn:microsoft.com/office/officeart/2005/8/layout/cycle2"/>
    <dgm:cxn modelId="{B93DDCE0-EC1A-6241-B8B6-081751AE72D1}" type="presParOf" srcId="{F62CA5BD-80CC-8448-8E2C-895ED8C56727}" destId="{0347181B-81ED-BB4E-9BEA-8DA39FB6C45D}" srcOrd="7" destOrd="0" presId="urn:microsoft.com/office/officeart/2005/8/layout/cycle2"/>
    <dgm:cxn modelId="{0F58DF8B-F7D0-1148-948E-A118506F9B28}" type="presParOf" srcId="{0347181B-81ED-BB4E-9BEA-8DA39FB6C45D}" destId="{E3674EA1-4F51-B743-B35F-9C5A76CD6D2F}" srcOrd="0" destOrd="0" presId="urn:microsoft.com/office/officeart/2005/8/layout/cycle2"/>
    <dgm:cxn modelId="{5F8D4D48-6172-8746-B20A-2EA04B05A31E}" type="presParOf" srcId="{F62CA5BD-80CC-8448-8E2C-895ED8C56727}" destId="{C47953C6-E48B-2C4D-8F36-1000128FF3A8}" srcOrd="8" destOrd="0" presId="urn:microsoft.com/office/officeart/2005/8/layout/cycle2"/>
    <dgm:cxn modelId="{3172AB70-CC85-1047-956E-59366ACCDAAF}" type="presParOf" srcId="{F62CA5BD-80CC-8448-8E2C-895ED8C56727}" destId="{AD5F26DC-6392-954F-8099-C8E9D72E48E6}" srcOrd="9" destOrd="0" presId="urn:microsoft.com/office/officeart/2005/8/layout/cycle2"/>
    <dgm:cxn modelId="{3B514EE4-304A-6244-9234-DCB136E3B49E}" type="presParOf" srcId="{AD5F26DC-6392-954F-8099-C8E9D72E48E6}" destId="{91266EF3-CE11-1A44-ABAE-04727E0AEFE9}" srcOrd="0" destOrd="0" presId="urn:microsoft.com/office/officeart/2005/8/layout/cycle2"/>
  </dgm:cxnLst>
  <dgm:bg/>
  <dgm:whole/>
  <dgm:extLst>
    <a:ext uri="http://schemas.microsoft.com/office/drawing/2008/diagram">
      <dsp:dataModelExt xmlns:dsp="http://schemas.microsoft.com/office/drawing/2008/diagram" xmlns="" relId="rId7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EEB7DCD1-964B-0941-A067-41BF4C852913}" type="doc">
      <dgm:prSet loTypeId="urn:microsoft.com/office/officeart/2005/8/layout/arrow2" loCatId="" qsTypeId="urn:microsoft.com/office/officeart/2005/8/quickstyle/simple4" qsCatId="simple" csTypeId="urn:microsoft.com/office/officeart/2005/8/colors/accent1_2" csCatId="accent1" phldr="1"/>
      <dgm:spPr/>
    </dgm:pt>
    <dgm:pt modelId="{1067DF80-0CAF-974E-BA8A-0ED5C27F8DD4}">
      <dgm:prSet phldrT="[Text]" custT="1"/>
      <dgm:spPr/>
      <dgm:t>
        <a:bodyPr/>
        <a:lstStyle/>
        <a:p>
          <a:r>
            <a:rPr lang="en-US" sz="1800" dirty="0" err="1" smtClean="0"/>
            <a:t>Rapat</a:t>
          </a:r>
          <a:r>
            <a:rPr lang="en-US" sz="1800" dirty="0" smtClean="0"/>
            <a:t> </a:t>
          </a:r>
          <a:r>
            <a:rPr lang="en-US" sz="2000" dirty="0" err="1" smtClean="0"/>
            <a:t>Koordinasi</a:t>
          </a:r>
          <a:endParaRPr lang="en-US" sz="2000" dirty="0"/>
        </a:p>
      </dgm:t>
    </dgm:pt>
    <dgm:pt modelId="{43108C9C-710B-C040-B739-5A530B61BB55}" type="parTrans" cxnId="{7EAB8846-954B-C346-AB4A-1F1A99DE0562}">
      <dgm:prSet/>
      <dgm:spPr/>
      <dgm:t>
        <a:bodyPr/>
        <a:lstStyle/>
        <a:p>
          <a:endParaRPr lang="en-US"/>
        </a:p>
      </dgm:t>
    </dgm:pt>
    <dgm:pt modelId="{071FAC0D-33F0-8140-B415-1D8109CE0786}" type="sibTrans" cxnId="{7EAB8846-954B-C346-AB4A-1F1A99DE0562}">
      <dgm:prSet/>
      <dgm:spPr/>
      <dgm:t>
        <a:bodyPr/>
        <a:lstStyle/>
        <a:p>
          <a:endParaRPr lang="en-US"/>
        </a:p>
      </dgm:t>
    </dgm:pt>
    <dgm:pt modelId="{DBF6B8DA-802F-D04D-9019-60978BAE7589}">
      <dgm:prSet phldrT="[Text]" custT="1"/>
      <dgm:spPr/>
      <dgm:t>
        <a:bodyPr/>
        <a:lstStyle/>
        <a:p>
          <a:r>
            <a:rPr lang="en-US" sz="2000" dirty="0" err="1" smtClean="0"/>
            <a:t>Pembentukan</a:t>
          </a:r>
          <a:r>
            <a:rPr lang="en-US" sz="1600" dirty="0" smtClean="0"/>
            <a:t> Tim </a:t>
          </a:r>
          <a:r>
            <a:rPr lang="en-US" sz="1600" dirty="0" err="1" smtClean="0"/>
            <a:t>Literasi</a:t>
          </a:r>
          <a:r>
            <a:rPr lang="en-US" sz="1600" dirty="0" smtClean="0"/>
            <a:t> </a:t>
          </a:r>
          <a:r>
            <a:rPr lang="en-US" sz="1600" dirty="0" err="1" smtClean="0"/>
            <a:t>Sekolah</a:t>
          </a:r>
          <a:endParaRPr lang="en-US" sz="1600" dirty="0"/>
        </a:p>
      </dgm:t>
    </dgm:pt>
    <dgm:pt modelId="{2160AF81-093D-D940-B089-53154C34095C}" type="parTrans" cxnId="{C306DFF2-732D-A04C-857D-91D35EB1E0FD}">
      <dgm:prSet/>
      <dgm:spPr/>
      <dgm:t>
        <a:bodyPr/>
        <a:lstStyle/>
        <a:p>
          <a:endParaRPr lang="en-US"/>
        </a:p>
      </dgm:t>
    </dgm:pt>
    <dgm:pt modelId="{5D9157CC-B686-C74D-A09D-6D43BEEF7DA3}" type="sibTrans" cxnId="{C306DFF2-732D-A04C-857D-91D35EB1E0FD}">
      <dgm:prSet/>
      <dgm:spPr/>
      <dgm:t>
        <a:bodyPr/>
        <a:lstStyle/>
        <a:p>
          <a:endParaRPr lang="en-US"/>
        </a:p>
      </dgm:t>
    </dgm:pt>
    <dgm:pt modelId="{E8F92FB1-338C-7B4E-81C2-E86C96D40CCB}">
      <dgm:prSet phldrT="[Text]"/>
      <dgm:spPr/>
      <dgm:t>
        <a:bodyPr/>
        <a:lstStyle/>
        <a:p>
          <a:r>
            <a:rPr lang="en-US" dirty="0" err="1" smtClean="0"/>
            <a:t>Sosialisasi</a:t>
          </a:r>
          <a:endParaRPr lang="en-US" dirty="0"/>
        </a:p>
      </dgm:t>
    </dgm:pt>
    <dgm:pt modelId="{2E7D2AE6-E4DB-AD46-8187-DA4CA216474C}" type="parTrans" cxnId="{E40354C1-2B13-F442-9A69-CE5F3D047DAF}">
      <dgm:prSet/>
      <dgm:spPr/>
      <dgm:t>
        <a:bodyPr/>
        <a:lstStyle/>
        <a:p>
          <a:endParaRPr lang="en-US"/>
        </a:p>
      </dgm:t>
    </dgm:pt>
    <dgm:pt modelId="{0F31C1D8-EB34-5A45-BEE7-D91E6F79D9F6}" type="sibTrans" cxnId="{E40354C1-2B13-F442-9A69-CE5F3D047DAF}">
      <dgm:prSet/>
      <dgm:spPr/>
      <dgm:t>
        <a:bodyPr/>
        <a:lstStyle/>
        <a:p>
          <a:endParaRPr lang="en-US"/>
        </a:p>
      </dgm:t>
    </dgm:pt>
    <dgm:pt modelId="{9271143D-E005-F543-A070-B8C7A6DED5A1}">
      <dgm:prSet phldrT="[Text]" custT="1"/>
      <dgm:spPr/>
      <dgm:t>
        <a:bodyPr/>
        <a:lstStyle/>
        <a:p>
          <a:r>
            <a:rPr lang="en-US" sz="2000" dirty="0" err="1" smtClean="0"/>
            <a:t>Persiapan</a:t>
          </a:r>
          <a:r>
            <a:rPr lang="en-US" sz="2000" dirty="0" smtClean="0"/>
            <a:t> </a:t>
          </a:r>
          <a:r>
            <a:rPr lang="en-US" sz="2000" dirty="0" err="1" smtClean="0"/>
            <a:t>Sarana</a:t>
          </a:r>
          <a:r>
            <a:rPr lang="en-US" sz="2000" dirty="0" smtClean="0"/>
            <a:t> </a:t>
          </a:r>
          <a:r>
            <a:rPr lang="en-US" sz="2000" dirty="0" err="1" smtClean="0"/>
            <a:t>Prasarana</a:t>
          </a:r>
          <a:endParaRPr lang="en-US" sz="2000" dirty="0"/>
        </a:p>
      </dgm:t>
    </dgm:pt>
    <dgm:pt modelId="{17B691CE-D7F8-6E4D-AD7E-52DCB30D2729}" type="parTrans" cxnId="{D188F152-6F01-8540-BB1B-AB60890F4262}">
      <dgm:prSet/>
      <dgm:spPr/>
      <dgm:t>
        <a:bodyPr/>
        <a:lstStyle/>
        <a:p>
          <a:endParaRPr lang="en-US"/>
        </a:p>
      </dgm:t>
    </dgm:pt>
    <dgm:pt modelId="{8402A0EA-AA95-A040-B4B2-EABB17DE9A8E}" type="sibTrans" cxnId="{D188F152-6F01-8540-BB1B-AB60890F4262}">
      <dgm:prSet/>
      <dgm:spPr/>
      <dgm:t>
        <a:bodyPr/>
        <a:lstStyle/>
        <a:p>
          <a:endParaRPr lang="en-US"/>
        </a:p>
      </dgm:t>
    </dgm:pt>
    <dgm:pt modelId="{B9CA6F16-EAE6-8940-8D66-61BE6627B9A9}" type="pres">
      <dgm:prSet presAssocID="{EEB7DCD1-964B-0941-A067-41BF4C852913}" presName="arrowDiagram" presStyleCnt="0">
        <dgm:presLayoutVars>
          <dgm:chMax val="5"/>
          <dgm:dir/>
          <dgm:resizeHandles val="exact"/>
        </dgm:presLayoutVars>
      </dgm:prSet>
      <dgm:spPr/>
    </dgm:pt>
    <dgm:pt modelId="{58917137-4598-7F49-A02A-C0D49F156D74}" type="pres">
      <dgm:prSet presAssocID="{EEB7DCD1-964B-0941-A067-41BF4C852913}" presName="arrow" presStyleLbl="bgShp" presStyleIdx="0" presStyleCnt="1" custLinFactNeighborX="214" custLinFactNeighborY="343"/>
      <dgm:spPr/>
    </dgm:pt>
    <dgm:pt modelId="{5769FD6B-C57F-5842-9A95-FE17FD3CF077}" type="pres">
      <dgm:prSet presAssocID="{EEB7DCD1-964B-0941-A067-41BF4C852913}" presName="arrowDiagram4" presStyleCnt="0"/>
      <dgm:spPr/>
    </dgm:pt>
    <dgm:pt modelId="{10D0C854-C97D-0648-888D-2C0F61C018CF}" type="pres">
      <dgm:prSet presAssocID="{1067DF80-0CAF-974E-BA8A-0ED5C27F8DD4}" presName="bullet4a" presStyleLbl="node1" presStyleIdx="0" presStyleCnt="4"/>
      <dgm:spPr/>
    </dgm:pt>
    <dgm:pt modelId="{375CDA28-2871-EE4B-8093-B1D592B6CA62}" type="pres">
      <dgm:prSet presAssocID="{1067DF80-0CAF-974E-BA8A-0ED5C27F8DD4}" presName="textBox4a" presStyleLbl="revTx" presStyleIdx="0" presStyleCnt="4" custScaleX="149024" custLinFactNeighborX="38834" custLinFactNeighborY="-7201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8C2B494A-AD5D-3F49-BB31-97ECEFFBC0D8}" type="pres">
      <dgm:prSet presAssocID="{DBF6B8DA-802F-D04D-9019-60978BAE7589}" presName="bullet4b" presStyleLbl="node1" presStyleIdx="1" presStyleCnt="4"/>
      <dgm:spPr/>
    </dgm:pt>
    <dgm:pt modelId="{08DAEE6C-EA93-2B49-A5E9-983128D66104}" type="pres">
      <dgm:prSet presAssocID="{DBF6B8DA-802F-D04D-9019-60978BAE7589}" presName="textBox4b" presStyleLbl="revTx" presStyleIdx="1" presStyleCnt="4" custScaleX="154135" custLinFactNeighborX="41823" custLinFactNeighborY="6750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8606A9F4-7DF4-A14E-92C2-2ACA361331BB}" type="pres">
      <dgm:prSet presAssocID="{E8F92FB1-338C-7B4E-81C2-E86C96D40CCB}" presName="bullet4c" presStyleLbl="node1" presStyleIdx="2" presStyleCnt="4"/>
      <dgm:spPr/>
    </dgm:pt>
    <dgm:pt modelId="{7FF2208A-83B4-1646-9A08-9CDFD7F94A03}" type="pres">
      <dgm:prSet presAssocID="{E8F92FB1-338C-7B4E-81C2-E86C96D40CCB}" presName="textBox4c" presStyleLbl="revTx" presStyleIdx="2" presStyleCnt="4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24A9F675-AB82-3740-A86C-BD159C6BF0CF}" type="pres">
      <dgm:prSet presAssocID="{9271143D-E005-F543-A070-B8C7A6DED5A1}" presName="bullet4d" presStyleLbl="node1" presStyleIdx="3" presStyleCnt="4"/>
      <dgm:spPr/>
    </dgm:pt>
    <dgm:pt modelId="{866E9A98-4CBA-3641-B432-B8C616287D5A}" type="pres">
      <dgm:prSet presAssocID="{9271143D-E005-F543-A070-B8C7A6DED5A1}" presName="textBox4d" presStyleLbl="revTx" presStyleIdx="3" presStyleCnt="4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E40354C1-2B13-F442-9A69-CE5F3D047DAF}" srcId="{EEB7DCD1-964B-0941-A067-41BF4C852913}" destId="{E8F92FB1-338C-7B4E-81C2-E86C96D40CCB}" srcOrd="2" destOrd="0" parTransId="{2E7D2AE6-E4DB-AD46-8187-DA4CA216474C}" sibTransId="{0F31C1D8-EB34-5A45-BEE7-D91E6F79D9F6}"/>
    <dgm:cxn modelId="{F55EC19A-3932-984C-AA81-4E966DAC3A2B}" type="presOf" srcId="{9271143D-E005-F543-A070-B8C7A6DED5A1}" destId="{866E9A98-4CBA-3641-B432-B8C616287D5A}" srcOrd="0" destOrd="0" presId="urn:microsoft.com/office/officeart/2005/8/layout/arrow2"/>
    <dgm:cxn modelId="{98D90146-2451-0A4A-9947-B4FEDD9873C4}" type="presOf" srcId="{E8F92FB1-338C-7B4E-81C2-E86C96D40CCB}" destId="{7FF2208A-83B4-1646-9A08-9CDFD7F94A03}" srcOrd="0" destOrd="0" presId="urn:microsoft.com/office/officeart/2005/8/layout/arrow2"/>
    <dgm:cxn modelId="{D188F152-6F01-8540-BB1B-AB60890F4262}" srcId="{EEB7DCD1-964B-0941-A067-41BF4C852913}" destId="{9271143D-E005-F543-A070-B8C7A6DED5A1}" srcOrd="3" destOrd="0" parTransId="{17B691CE-D7F8-6E4D-AD7E-52DCB30D2729}" sibTransId="{8402A0EA-AA95-A040-B4B2-EABB17DE9A8E}"/>
    <dgm:cxn modelId="{EF1CA6F0-757E-9543-B97A-BCDB12B37490}" type="presOf" srcId="{1067DF80-0CAF-974E-BA8A-0ED5C27F8DD4}" destId="{375CDA28-2871-EE4B-8093-B1D592B6CA62}" srcOrd="0" destOrd="0" presId="urn:microsoft.com/office/officeart/2005/8/layout/arrow2"/>
    <dgm:cxn modelId="{7EAB8846-954B-C346-AB4A-1F1A99DE0562}" srcId="{EEB7DCD1-964B-0941-A067-41BF4C852913}" destId="{1067DF80-0CAF-974E-BA8A-0ED5C27F8DD4}" srcOrd="0" destOrd="0" parTransId="{43108C9C-710B-C040-B739-5A530B61BB55}" sibTransId="{071FAC0D-33F0-8140-B415-1D8109CE0786}"/>
    <dgm:cxn modelId="{1F3D33FA-1F7D-A746-8700-AA66B7ECC7DE}" type="presOf" srcId="{DBF6B8DA-802F-D04D-9019-60978BAE7589}" destId="{08DAEE6C-EA93-2B49-A5E9-983128D66104}" srcOrd="0" destOrd="0" presId="urn:microsoft.com/office/officeart/2005/8/layout/arrow2"/>
    <dgm:cxn modelId="{77404C48-E604-574C-BEB3-F5C8181E56CD}" type="presOf" srcId="{EEB7DCD1-964B-0941-A067-41BF4C852913}" destId="{B9CA6F16-EAE6-8940-8D66-61BE6627B9A9}" srcOrd="0" destOrd="0" presId="urn:microsoft.com/office/officeart/2005/8/layout/arrow2"/>
    <dgm:cxn modelId="{C306DFF2-732D-A04C-857D-91D35EB1E0FD}" srcId="{EEB7DCD1-964B-0941-A067-41BF4C852913}" destId="{DBF6B8DA-802F-D04D-9019-60978BAE7589}" srcOrd="1" destOrd="0" parTransId="{2160AF81-093D-D940-B089-53154C34095C}" sibTransId="{5D9157CC-B686-C74D-A09D-6D43BEEF7DA3}"/>
    <dgm:cxn modelId="{B56F816D-EB20-B84E-9922-0524BE0758E6}" type="presParOf" srcId="{B9CA6F16-EAE6-8940-8D66-61BE6627B9A9}" destId="{58917137-4598-7F49-A02A-C0D49F156D74}" srcOrd="0" destOrd="0" presId="urn:microsoft.com/office/officeart/2005/8/layout/arrow2"/>
    <dgm:cxn modelId="{6F4832F9-E5F3-7B4F-BC71-790B82EA1999}" type="presParOf" srcId="{B9CA6F16-EAE6-8940-8D66-61BE6627B9A9}" destId="{5769FD6B-C57F-5842-9A95-FE17FD3CF077}" srcOrd="1" destOrd="0" presId="urn:microsoft.com/office/officeart/2005/8/layout/arrow2"/>
    <dgm:cxn modelId="{3E7AC692-EA8B-784D-8B06-E8A09D289C8B}" type="presParOf" srcId="{5769FD6B-C57F-5842-9A95-FE17FD3CF077}" destId="{10D0C854-C97D-0648-888D-2C0F61C018CF}" srcOrd="0" destOrd="0" presId="urn:microsoft.com/office/officeart/2005/8/layout/arrow2"/>
    <dgm:cxn modelId="{08219E8E-BDAF-7541-A181-30F8DF194D0F}" type="presParOf" srcId="{5769FD6B-C57F-5842-9A95-FE17FD3CF077}" destId="{375CDA28-2871-EE4B-8093-B1D592B6CA62}" srcOrd="1" destOrd="0" presId="urn:microsoft.com/office/officeart/2005/8/layout/arrow2"/>
    <dgm:cxn modelId="{BE8EDF05-ED60-E644-BA00-09F3E1EED16F}" type="presParOf" srcId="{5769FD6B-C57F-5842-9A95-FE17FD3CF077}" destId="{8C2B494A-AD5D-3F49-BB31-97ECEFFBC0D8}" srcOrd="2" destOrd="0" presId="urn:microsoft.com/office/officeart/2005/8/layout/arrow2"/>
    <dgm:cxn modelId="{EC4CA1B7-9C2A-B841-9F49-A21FE6628C02}" type="presParOf" srcId="{5769FD6B-C57F-5842-9A95-FE17FD3CF077}" destId="{08DAEE6C-EA93-2B49-A5E9-983128D66104}" srcOrd="3" destOrd="0" presId="urn:microsoft.com/office/officeart/2005/8/layout/arrow2"/>
    <dgm:cxn modelId="{FFA6EE21-BFA8-A744-A85C-BA9D8F452414}" type="presParOf" srcId="{5769FD6B-C57F-5842-9A95-FE17FD3CF077}" destId="{8606A9F4-7DF4-A14E-92C2-2ACA361331BB}" srcOrd="4" destOrd="0" presId="urn:microsoft.com/office/officeart/2005/8/layout/arrow2"/>
    <dgm:cxn modelId="{20839E7A-BC80-D14F-B134-0F57833D6FFF}" type="presParOf" srcId="{5769FD6B-C57F-5842-9A95-FE17FD3CF077}" destId="{7FF2208A-83B4-1646-9A08-9CDFD7F94A03}" srcOrd="5" destOrd="0" presId="urn:microsoft.com/office/officeart/2005/8/layout/arrow2"/>
    <dgm:cxn modelId="{C9208D94-3D25-D844-8E68-BE2D06F6D6FD}" type="presParOf" srcId="{5769FD6B-C57F-5842-9A95-FE17FD3CF077}" destId="{24A9F675-AB82-3740-A86C-BD159C6BF0CF}" srcOrd="6" destOrd="0" presId="urn:microsoft.com/office/officeart/2005/8/layout/arrow2"/>
    <dgm:cxn modelId="{F22955F9-1C25-2446-903D-C0629DC39DC1}" type="presParOf" srcId="{5769FD6B-C57F-5842-9A95-FE17FD3CF077}" destId="{866E9A98-4CBA-3641-B432-B8C616287D5A}" srcOrd="7" destOrd="0" presId="urn:microsoft.com/office/officeart/2005/8/layout/arrow2"/>
  </dgm:cxnLst>
  <dgm:bg/>
  <dgm:whole/>
  <dgm:extLst>
    <a:ext uri="http://schemas.microsoft.com/office/drawing/2008/diagram">
      <dsp:dataModelExt xmlns:dsp="http://schemas.microsoft.com/office/drawing/2008/diagram" xmlns="" relId="rId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1B7F725A-65A9-CB46-AA1A-D56886198419}">
      <dsp:nvSpPr>
        <dsp:cNvPr id="0" name=""/>
        <dsp:cNvSpPr/>
      </dsp:nvSpPr>
      <dsp:spPr>
        <a:xfrm>
          <a:off x="571499" y="0"/>
          <a:ext cx="6477000" cy="4373563"/>
        </a:xfrm>
        <a:prstGeom prst="rightArrow">
          <a:avLst/>
        </a:prstGeom>
        <a:solidFill>
          <a:schemeClr val="accent1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>
          <a:outerShdw blurRad="39999" dist="23000" algn="bl" rotWithShape="0">
            <a:srgbClr val="000000">
              <a:alpha val="40000"/>
            </a:srgbClr>
          </a:outerShdw>
        </a:effectLst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</dsp:sp>
    <dsp:sp modelId="{590BA418-B207-0542-985A-08E64F1A2578}">
      <dsp:nvSpPr>
        <dsp:cNvPr id="0" name=""/>
        <dsp:cNvSpPr/>
      </dsp:nvSpPr>
      <dsp:spPr>
        <a:xfrm>
          <a:off x="2604" y="1312068"/>
          <a:ext cx="1692175" cy="1749425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>
          <a:noFill/>
        </a:ln>
        <a:effectLst>
          <a:outerShdw blurRad="39999" dist="23000" algn="bl" rotWithShape="0">
            <a:srgbClr val="000000">
              <a:alpha val="40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000" kern="1200" dirty="0" err="1" smtClean="0"/>
            <a:t>Keber-aksaraan</a:t>
          </a:r>
          <a:endParaRPr lang="en-US" sz="2000" kern="1200" dirty="0"/>
        </a:p>
      </dsp:txBody>
      <dsp:txXfrm>
        <a:off x="85209" y="1394673"/>
        <a:ext cx="1526965" cy="1584215"/>
      </dsp:txXfrm>
    </dsp:sp>
    <dsp:sp modelId="{8A53786C-1B08-084E-8019-7CC35B8D25D8}">
      <dsp:nvSpPr>
        <dsp:cNvPr id="0" name=""/>
        <dsp:cNvSpPr/>
      </dsp:nvSpPr>
      <dsp:spPr>
        <a:xfrm>
          <a:off x="1976809" y="1312068"/>
          <a:ext cx="1692175" cy="1749425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>
          <a:noFill/>
        </a:ln>
        <a:effectLst>
          <a:outerShdw blurRad="39999" dist="23000" algn="bl" rotWithShape="0">
            <a:srgbClr val="000000">
              <a:alpha val="40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800" kern="1200" dirty="0" err="1" smtClean="0"/>
            <a:t>Melek</a:t>
          </a:r>
          <a:r>
            <a:rPr lang="en-US" sz="1800" kern="1200" dirty="0" smtClean="0"/>
            <a:t> (</a:t>
          </a:r>
          <a:r>
            <a:rPr lang="en-US" sz="1800" kern="1200" dirty="0" err="1" smtClean="0"/>
            <a:t>keterpahaman</a:t>
          </a:r>
          <a:r>
            <a:rPr lang="en-US" sz="1800" kern="1200" dirty="0" smtClean="0"/>
            <a:t>)</a:t>
          </a:r>
          <a:endParaRPr lang="en-US" sz="1800" kern="1200" dirty="0"/>
        </a:p>
      </dsp:txBody>
      <dsp:txXfrm>
        <a:off x="2059414" y="1394673"/>
        <a:ext cx="1526965" cy="1584215"/>
      </dsp:txXfrm>
    </dsp:sp>
    <dsp:sp modelId="{9AF6446F-A4B6-B04E-A0F7-038775ED392D}">
      <dsp:nvSpPr>
        <dsp:cNvPr id="0" name=""/>
        <dsp:cNvSpPr/>
      </dsp:nvSpPr>
      <dsp:spPr>
        <a:xfrm>
          <a:off x="3951014" y="1312068"/>
          <a:ext cx="1692175" cy="1749425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>
          <a:noFill/>
        </a:ln>
        <a:effectLst>
          <a:outerShdw blurRad="39999" dist="23000" algn="bl" rotWithShape="0">
            <a:srgbClr val="000000">
              <a:alpha val="40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000" kern="1200" dirty="0" err="1" smtClean="0"/>
            <a:t>Melek</a:t>
          </a:r>
          <a:r>
            <a:rPr lang="en-US" sz="2000" kern="1200" dirty="0" smtClean="0"/>
            <a:t> Baca-</a:t>
          </a:r>
          <a:r>
            <a:rPr lang="en-US" sz="2000" kern="1200" dirty="0" err="1" smtClean="0"/>
            <a:t>Tulis</a:t>
          </a:r>
          <a:endParaRPr lang="en-US" sz="2000" kern="1200" dirty="0"/>
        </a:p>
      </dsp:txBody>
      <dsp:txXfrm>
        <a:off x="4033619" y="1394673"/>
        <a:ext cx="1526965" cy="1584215"/>
      </dsp:txXfrm>
    </dsp:sp>
    <dsp:sp modelId="{63ABA6AD-5607-2A40-AF19-DC2423469F3D}">
      <dsp:nvSpPr>
        <dsp:cNvPr id="0" name=""/>
        <dsp:cNvSpPr/>
      </dsp:nvSpPr>
      <dsp:spPr>
        <a:xfrm>
          <a:off x="5925219" y="1312068"/>
          <a:ext cx="1692175" cy="1749425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>
          <a:noFill/>
        </a:ln>
        <a:effectLst>
          <a:outerShdw blurRad="39999" dist="23000" algn="bl" rotWithShape="0">
            <a:srgbClr val="000000">
              <a:alpha val="40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000" kern="1200" dirty="0" err="1" smtClean="0"/>
            <a:t>Melek</a:t>
          </a:r>
          <a:r>
            <a:rPr lang="en-US" sz="2000" kern="1200" dirty="0" smtClean="0"/>
            <a:t> </a:t>
          </a:r>
          <a:r>
            <a:rPr lang="en-US" sz="2000" kern="1200" dirty="0" err="1" smtClean="0"/>
            <a:t>Multiliterasi</a:t>
          </a:r>
          <a:endParaRPr lang="en-US" sz="2000" kern="1200" dirty="0"/>
        </a:p>
      </dsp:txBody>
      <dsp:txXfrm>
        <a:off x="6007824" y="1394673"/>
        <a:ext cx="1526965" cy="1584215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9444331B-F116-EE4C-AF33-0228E54D631E}">
      <dsp:nvSpPr>
        <dsp:cNvPr id="0" name=""/>
        <dsp:cNvSpPr/>
      </dsp:nvSpPr>
      <dsp:spPr>
        <a:xfrm>
          <a:off x="2929155" y="433"/>
          <a:ext cx="1808811" cy="1320849"/>
        </a:xfrm>
        <a:prstGeom prst="ellips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>
          <a:noFill/>
        </a:ln>
        <a:effectLst>
          <a:outerShdw blurRad="39999" dist="23000" algn="bl" rotWithShape="0">
            <a:srgbClr val="000000">
              <a:alpha val="40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22860" tIns="22860" rIns="22860" bIns="2286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800" kern="1200" dirty="0" err="1" smtClean="0"/>
            <a:t>persiapan</a:t>
          </a:r>
          <a:r>
            <a:rPr lang="en-US" sz="1800" kern="1200" dirty="0" smtClean="0"/>
            <a:t>/</a:t>
          </a:r>
        </a:p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600" kern="1200" dirty="0" err="1" smtClean="0"/>
            <a:t>perencanaan</a:t>
          </a:r>
          <a:endParaRPr lang="en-US" sz="1600" kern="1200" dirty="0"/>
        </a:p>
      </dsp:txBody>
      <dsp:txXfrm>
        <a:off x="3194049" y="193867"/>
        <a:ext cx="1279023" cy="933981"/>
      </dsp:txXfrm>
    </dsp:sp>
    <dsp:sp modelId="{6E8AF572-FDC3-8E43-B99A-9465C1EE15F5}">
      <dsp:nvSpPr>
        <dsp:cNvPr id="0" name=""/>
        <dsp:cNvSpPr/>
      </dsp:nvSpPr>
      <dsp:spPr>
        <a:xfrm rot="2160000">
          <a:off x="4517216" y="998953"/>
          <a:ext cx="176958" cy="445786"/>
        </a:xfrm>
        <a:prstGeom prst="rightArrow">
          <a:avLst>
            <a:gd name="adj1" fmla="val 60000"/>
            <a:gd name="adj2" fmla="val 50000"/>
          </a:avLst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>
          <a:outerShdw blurRad="39999" dist="23000" algn="bl" rotWithShape="0">
            <a:srgbClr val="000000">
              <a:alpha val="40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2000" kern="1200"/>
        </a:p>
      </dsp:txBody>
      <dsp:txXfrm>
        <a:off x="4522285" y="1072508"/>
        <a:ext cx="123871" cy="267472"/>
      </dsp:txXfrm>
    </dsp:sp>
    <dsp:sp modelId="{42222308-C942-5845-841B-33C1E679233D}">
      <dsp:nvSpPr>
        <dsp:cNvPr id="0" name=""/>
        <dsp:cNvSpPr/>
      </dsp:nvSpPr>
      <dsp:spPr>
        <a:xfrm>
          <a:off x="4366373" y="1166135"/>
          <a:ext cx="2143276" cy="1320849"/>
        </a:xfrm>
        <a:prstGeom prst="ellips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>
          <a:noFill/>
        </a:ln>
        <a:effectLst>
          <a:outerShdw blurRad="39999" dist="23000" algn="bl" rotWithShape="0">
            <a:srgbClr val="000000">
              <a:alpha val="40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25400" tIns="25400" rIns="25400" bIns="254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000" kern="1200" dirty="0" err="1" smtClean="0"/>
            <a:t>pelaksanaan</a:t>
          </a:r>
          <a:endParaRPr lang="en-US" sz="2000" kern="1200" dirty="0"/>
        </a:p>
      </dsp:txBody>
      <dsp:txXfrm>
        <a:off x="4680249" y="1359569"/>
        <a:ext cx="1515524" cy="933981"/>
      </dsp:txXfrm>
    </dsp:sp>
    <dsp:sp modelId="{86E8CF33-6CBC-0440-80C3-A1BB75A7D9F3}">
      <dsp:nvSpPr>
        <dsp:cNvPr id="0" name=""/>
        <dsp:cNvSpPr/>
      </dsp:nvSpPr>
      <dsp:spPr>
        <a:xfrm rot="6018437">
          <a:off x="5113745" y="2537929"/>
          <a:ext cx="308718" cy="445786"/>
        </a:xfrm>
        <a:prstGeom prst="rightArrow">
          <a:avLst>
            <a:gd name="adj1" fmla="val 60000"/>
            <a:gd name="adj2" fmla="val 50000"/>
          </a:avLst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>
          <a:outerShdw blurRad="39999" dist="23000" algn="bl" rotWithShape="0">
            <a:srgbClr val="000000">
              <a:alpha val="40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2000" kern="1200"/>
        </a:p>
      </dsp:txBody>
      <dsp:txXfrm rot="10800000">
        <a:off x="5168338" y="2581526"/>
        <a:ext cx="216103" cy="267472"/>
      </dsp:txXfrm>
    </dsp:sp>
    <dsp:sp modelId="{9D7AE800-F695-EC4C-94DF-E78728058F18}">
      <dsp:nvSpPr>
        <dsp:cNvPr id="0" name=""/>
        <dsp:cNvSpPr/>
      </dsp:nvSpPr>
      <dsp:spPr>
        <a:xfrm>
          <a:off x="3961571" y="3052285"/>
          <a:ext cx="2266842" cy="1320849"/>
        </a:xfrm>
        <a:prstGeom prst="ellips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>
          <a:noFill/>
        </a:ln>
        <a:effectLst>
          <a:outerShdw blurRad="39999" dist="23000" algn="bl" rotWithShape="0">
            <a:srgbClr val="000000">
              <a:alpha val="40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25400" tIns="25400" rIns="25400" bIns="254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000" kern="1200" dirty="0" err="1" smtClean="0"/>
            <a:t>pemantauan</a:t>
          </a:r>
          <a:endParaRPr lang="en-US" sz="2000" kern="1200" dirty="0"/>
        </a:p>
      </dsp:txBody>
      <dsp:txXfrm>
        <a:off x="4293542" y="3245719"/>
        <a:ext cx="1602900" cy="933981"/>
      </dsp:txXfrm>
    </dsp:sp>
    <dsp:sp modelId="{E8D33335-CBE2-3D4D-9640-CC179019FFBF}">
      <dsp:nvSpPr>
        <dsp:cNvPr id="0" name=""/>
        <dsp:cNvSpPr/>
      </dsp:nvSpPr>
      <dsp:spPr>
        <a:xfrm rot="10799434">
          <a:off x="3673729" y="3490034"/>
          <a:ext cx="203408" cy="445786"/>
        </a:xfrm>
        <a:prstGeom prst="rightArrow">
          <a:avLst>
            <a:gd name="adj1" fmla="val 60000"/>
            <a:gd name="adj2" fmla="val 50000"/>
          </a:avLst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>
          <a:outerShdw blurRad="39999" dist="23000" algn="bl" rotWithShape="0">
            <a:srgbClr val="000000">
              <a:alpha val="40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2000" kern="1200"/>
        </a:p>
      </dsp:txBody>
      <dsp:txXfrm rot="10800000">
        <a:off x="3734751" y="3579186"/>
        <a:ext cx="142386" cy="267472"/>
      </dsp:txXfrm>
    </dsp:sp>
    <dsp:sp modelId="{5415A307-079C-CF4C-9626-50AB0423D36C}">
      <dsp:nvSpPr>
        <dsp:cNvPr id="0" name=""/>
        <dsp:cNvSpPr/>
      </dsp:nvSpPr>
      <dsp:spPr>
        <a:xfrm>
          <a:off x="1416568" y="3052713"/>
          <a:ext cx="2161213" cy="1320849"/>
        </a:xfrm>
        <a:prstGeom prst="ellips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>
          <a:noFill/>
        </a:ln>
        <a:effectLst>
          <a:outerShdw blurRad="39999" dist="23000" algn="bl" rotWithShape="0">
            <a:srgbClr val="000000">
              <a:alpha val="40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22860" tIns="22860" rIns="22860" bIns="2286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800" kern="1200" dirty="0" err="1" smtClean="0"/>
            <a:t>evaluasi</a:t>
          </a:r>
          <a:endParaRPr lang="en-US" sz="1800" kern="1200" dirty="0"/>
        </a:p>
      </dsp:txBody>
      <dsp:txXfrm>
        <a:off x="1733070" y="3246147"/>
        <a:ext cx="1528209" cy="933981"/>
      </dsp:txXfrm>
    </dsp:sp>
    <dsp:sp modelId="{0347181B-81ED-BB4E-9BEA-8DA39FB6C45D}">
      <dsp:nvSpPr>
        <dsp:cNvPr id="0" name=""/>
        <dsp:cNvSpPr/>
      </dsp:nvSpPr>
      <dsp:spPr>
        <a:xfrm rot="15714776">
          <a:off x="2211664" y="2555595"/>
          <a:ext cx="305410" cy="445786"/>
        </a:xfrm>
        <a:prstGeom prst="rightArrow">
          <a:avLst>
            <a:gd name="adj1" fmla="val 60000"/>
            <a:gd name="adj2" fmla="val 50000"/>
          </a:avLst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>
          <a:outerShdw blurRad="39999" dist="23000" algn="bl" rotWithShape="0">
            <a:srgbClr val="000000">
              <a:alpha val="40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2000" kern="1200"/>
        </a:p>
      </dsp:txBody>
      <dsp:txXfrm rot="10800000">
        <a:off x="2263920" y="2690108"/>
        <a:ext cx="213787" cy="267472"/>
      </dsp:txXfrm>
    </dsp:sp>
    <dsp:sp modelId="{C47953C6-E48B-2C4D-8F36-1000128FF3A8}">
      <dsp:nvSpPr>
        <dsp:cNvPr id="0" name=""/>
        <dsp:cNvSpPr/>
      </dsp:nvSpPr>
      <dsp:spPr>
        <a:xfrm>
          <a:off x="1110350" y="1166135"/>
          <a:ext cx="2237519" cy="1320849"/>
        </a:xfrm>
        <a:prstGeom prst="ellips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>
          <a:noFill/>
        </a:ln>
        <a:effectLst>
          <a:outerShdw blurRad="39999" dist="23000" algn="bl" rotWithShape="0">
            <a:srgbClr val="000000">
              <a:alpha val="40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30480" tIns="30480" rIns="30480" bIns="3048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400" kern="1200" dirty="0" err="1" smtClean="0"/>
            <a:t>tindak</a:t>
          </a:r>
          <a:r>
            <a:rPr lang="en-US" sz="2400" kern="1200" dirty="0" smtClean="0"/>
            <a:t> </a:t>
          </a:r>
          <a:r>
            <a:rPr lang="en-US" sz="2400" kern="1200" dirty="0" err="1" smtClean="0"/>
            <a:t>lanjut</a:t>
          </a:r>
          <a:endParaRPr lang="en-US" sz="2400" kern="1200" dirty="0"/>
        </a:p>
      </dsp:txBody>
      <dsp:txXfrm>
        <a:off x="1438027" y="1359569"/>
        <a:ext cx="1582165" cy="933981"/>
      </dsp:txXfrm>
    </dsp:sp>
    <dsp:sp modelId="{AD5F26DC-6392-954F-8099-C8E9D72E48E6}">
      <dsp:nvSpPr>
        <dsp:cNvPr id="0" name=""/>
        <dsp:cNvSpPr/>
      </dsp:nvSpPr>
      <dsp:spPr>
        <a:xfrm rot="19440000">
          <a:off x="2975188" y="1000247"/>
          <a:ext cx="168914" cy="445786"/>
        </a:xfrm>
        <a:prstGeom prst="rightArrow">
          <a:avLst>
            <a:gd name="adj1" fmla="val 60000"/>
            <a:gd name="adj2" fmla="val 50000"/>
          </a:avLst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>
          <a:outerShdw blurRad="39999" dist="23000" algn="bl" rotWithShape="0">
            <a:srgbClr val="000000">
              <a:alpha val="40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2000" kern="1200"/>
        </a:p>
      </dsp:txBody>
      <dsp:txXfrm>
        <a:off x="2980027" y="1104297"/>
        <a:ext cx="118240" cy="267472"/>
      </dsp:txXfrm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58917137-4598-7F49-A02A-C0D49F156D74}">
      <dsp:nvSpPr>
        <dsp:cNvPr id="0" name=""/>
        <dsp:cNvSpPr/>
      </dsp:nvSpPr>
      <dsp:spPr>
        <a:xfrm>
          <a:off x="326124" y="0"/>
          <a:ext cx="6997700" cy="4373563"/>
        </a:xfrm>
        <a:prstGeom prst="swooshArrow">
          <a:avLst>
            <a:gd name="adj1" fmla="val 25000"/>
            <a:gd name="adj2" fmla="val 25000"/>
          </a:avLst>
        </a:prstGeom>
        <a:solidFill>
          <a:schemeClr val="accent1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>
          <a:outerShdw blurRad="39999" dist="23000" algn="bl" rotWithShape="0">
            <a:srgbClr val="000000">
              <a:alpha val="40000"/>
            </a:srgbClr>
          </a:outerShdw>
        </a:effectLst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</dsp:sp>
    <dsp:sp modelId="{10D0C854-C97D-0648-888D-2C0F61C018CF}">
      <dsp:nvSpPr>
        <dsp:cNvPr id="0" name=""/>
        <dsp:cNvSpPr/>
      </dsp:nvSpPr>
      <dsp:spPr>
        <a:xfrm>
          <a:off x="1000423" y="3252181"/>
          <a:ext cx="160947" cy="160947"/>
        </a:xfrm>
        <a:prstGeom prst="ellips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>
          <a:noFill/>
        </a:ln>
        <a:effectLst>
          <a:outerShdw blurRad="39999" dist="23000" algn="bl" rotWithShape="0">
            <a:srgbClr val="000000">
              <a:alpha val="40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375CDA28-2871-EE4B-8093-B1D592B6CA62}">
      <dsp:nvSpPr>
        <dsp:cNvPr id="0" name=""/>
        <dsp:cNvSpPr/>
      </dsp:nvSpPr>
      <dsp:spPr>
        <a:xfrm>
          <a:off x="1252274" y="3257699"/>
          <a:ext cx="1783231" cy="1040907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85283" tIns="0" rIns="0" bIns="0" numCol="1" spcCol="1270" anchor="t" anchorCtr="0">
          <a:noAutofit/>
        </a:bodyPr>
        <a:lstStyle/>
        <a:p>
          <a:pPr lvl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800" kern="1200" dirty="0" err="1" smtClean="0"/>
            <a:t>Rapat</a:t>
          </a:r>
          <a:r>
            <a:rPr lang="en-US" sz="1800" kern="1200" dirty="0" smtClean="0"/>
            <a:t> </a:t>
          </a:r>
          <a:r>
            <a:rPr lang="en-US" sz="2000" kern="1200" dirty="0" err="1" smtClean="0"/>
            <a:t>Koordinasi</a:t>
          </a:r>
          <a:endParaRPr lang="en-US" sz="2000" kern="1200" dirty="0"/>
        </a:p>
      </dsp:txBody>
      <dsp:txXfrm>
        <a:off x="1252274" y="3257699"/>
        <a:ext cx="1783231" cy="1040907"/>
      </dsp:txXfrm>
    </dsp:sp>
    <dsp:sp modelId="{8C2B494A-AD5D-3F49-BB31-97ECEFFBC0D8}">
      <dsp:nvSpPr>
        <dsp:cNvPr id="0" name=""/>
        <dsp:cNvSpPr/>
      </dsp:nvSpPr>
      <dsp:spPr>
        <a:xfrm>
          <a:off x="2137549" y="2234890"/>
          <a:ext cx="279908" cy="279908"/>
        </a:xfrm>
        <a:prstGeom prst="ellips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>
          <a:noFill/>
        </a:ln>
        <a:effectLst>
          <a:outerShdw blurRad="39999" dist="23000" algn="bl" rotWithShape="0">
            <a:srgbClr val="000000">
              <a:alpha val="40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08DAEE6C-EA93-2B49-A5E9-983128D66104}">
      <dsp:nvSpPr>
        <dsp:cNvPr id="0" name=""/>
        <dsp:cNvSpPr/>
      </dsp:nvSpPr>
      <dsp:spPr>
        <a:xfrm>
          <a:off x="2494338" y="2374844"/>
          <a:ext cx="2265040" cy="1998718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48317" tIns="0" rIns="0" bIns="0" numCol="1" spcCol="1270" anchor="t" anchorCtr="0">
          <a:noAutofit/>
        </a:bodyPr>
        <a:lstStyle/>
        <a:p>
          <a:pPr lvl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000" kern="1200" dirty="0" err="1" smtClean="0"/>
            <a:t>Pembentukan</a:t>
          </a:r>
          <a:r>
            <a:rPr lang="en-US" sz="1600" kern="1200" dirty="0" smtClean="0"/>
            <a:t> Tim </a:t>
          </a:r>
          <a:r>
            <a:rPr lang="en-US" sz="1600" kern="1200" dirty="0" err="1" smtClean="0"/>
            <a:t>Literasi</a:t>
          </a:r>
          <a:r>
            <a:rPr lang="en-US" sz="1600" kern="1200" dirty="0" smtClean="0"/>
            <a:t> </a:t>
          </a:r>
          <a:r>
            <a:rPr lang="en-US" sz="1600" kern="1200" dirty="0" err="1" smtClean="0"/>
            <a:t>Sekolah</a:t>
          </a:r>
          <a:endParaRPr lang="en-US" sz="1600" kern="1200" dirty="0"/>
        </a:p>
      </dsp:txBody>
      <dsp:txXfrm>
        <a:off x="2494338" y="2374844"/>
        <a:ext cx="2265040" cy="1998718"/>
      </dsp:txXfrm>
    </dsp:sp>
    <dsp:sp modelId="{8606A9F4-7DF4-A14E-92C2-2ACA361331BB}">
      <dsp:nvSpPr>
        <dsp:cNvPr id="0" name=""/>
        <dsp:cNvSpPr/>
      </dsp:nvSpPr>
      <dsp:spPr>
        <a:xfrm>
          <a:off x="3589572" y="1485261"/>
          <a:ext cx="370878" cy="370878"/>
        </a:xfrm>
        <a:prstGeom prst="ellips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>
          <a:noFill/>
        </a:ln>
        <a:effectLst>
          <a:outerShdw blurRad="39999" dist="23000" algn="bl" rotWithShape="0">
            <a:srgbClr val="000000">
              <a:alpha val="40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7FF2208A-83B4-1646-9A08-9CDFD7F94A03}">
      <dsp:nvSpPr>
        <dsp:cNvPr id="0" name=""/>
        <dsp:cNvSpPr/>
      </dsp:nvSpPr>
      <dsp:spPr>
        <a:xfrm>
          <a:off x="3775011" y="1670701"/>
          <a:ext cx="1469517" cy="2702861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96521" tIns="0" rIns="0" bIns="0" numCol="1" spcCol="1270" anchor="t" anchorCtr="0">
          <a:noAutofit/>
        </a:bodyPr>
        <a:lstStyle/>
        <a:p>
          <a:pPr lvl="0" algn="l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100" kern="1200" dirty="0" err="1" smtClean="0"/>
            <a:t>Sosialisasi</a:t>
          </a:r>
          <a:endParaRPr lang="en-US" sz="2100" kern="1200" dirty="0"/>
        </a:p>
      </dsp:txBody>
      <dsp:txXfrm>
        <a:off x="3775011" y="1670701"/>
        <a:ext cx="1469517" cy="2702861"/>
      </dsp:txXfrm>
    </dsp:sp>
    <dsp:sp modelId="{24A9F675-AB82-3740-A86C-BD159C6BF0CF}">
      <dsp:nvSpPr>
        <dsp:cNvPr id="0" name=""/>
        <dsp:cNvSpPr/>
      </dsp:nvSpPr>
      <dsp:spPr>
        <a:xfrm>
          <a:off x="5171052" y="989299"/>
          <a:ext cx="496836" cy="496836"/>
        </a:xfrm>
        <a:prstGeom prst="ellips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>
          <a:noFill/>
        </a:ln>
        <a:effectLst>
          <a:outerShdw blurRad="39999" dist="23000" algn="bl" rotWithShape="0">
            <a:srgbClr val="000000">
              <a:alpha val="40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866E9A98-4CBA-3641-B432-B8C616287D5A}">
      <dsp:nvSpPr>
        <dsp:cNvPr id="0" name=""/>
        <dsp:cNvSpPr/>
      </dsp:nvSpPr>
      <dsp:spPr>
        <a:xfrm>
          <a:off x="5419471" y="1237718"/>
          <a:ext cx="1469517" cy="3135844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63264" tIns="0" rIns="0" bIns="0" numCol="1" spcCol="1270" anchor="t" anchorCtr="0">
          <a:noAutofit/>
        </a:bodyPr>
        <a:lstStyle/>
        <a:p>
          <a:pPr lvl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000" kern="1200" dirty="0" err="1" smtClean="0"/>
            <a:t>Persiapan</a:t>
          </a:r>
          <a:r>
            <a:rPr lang="en-US" sz="2000" kern="1200" dirty="0" smtClean="0"/>
            <a:t> </a:t>
          </a:r>
          <a:r>
            <a:rPr lang="en-US" sz="2000" kern="1200" dirty="0" err="1" smtClean="0"/>
            <a:t>Sarana</a:t>
          </a:r>
          <a:r>
            <a:rPr lang="en-US" sz="2000" kern="1200" dirty="0" smtClean="0"/>
            <a:t> </a:t>
          </a:r>
          <a:r>
            <a:rPr lang="en-US" sz="2000" kern="1200" dirty="0" err="1" smtClean="0"/>
            <a:t>Prasarana</a:t>
          </a:r>
          <a:endParaRPr lang="en-US" sz="2000" kern="1200" dirty="0"/>
        </a:p>
      </dsp:txBody>
      <dsp:txXfrm>
        <a:off x="5419471" y="1237718"/>
        <a:ext cx="1469517" cy="3135844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hProcess9">
  <dgm:title val=""/>
  <dgm:desc val=""/>
  <dgm:catLst>
    <dgm:cat type="process" pri="5000"/>
    <dgm:cat type="convert" pri="13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CompostProcess">
    <dgm:varLst>
      <dgm:dir/>
      <dgm:resizeHandles val="exact"/>
    </dgm:varLst>
    <dgm:alg type="composite">
      <dgm:param type="horzAlign" val="ctr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arrow" refType="w" fact="0.85"/>
      <dgm:constr type="h" for="ch" forName="arrow" refType="h"/>
      <dgm:constr type="ctrX" for="ch" forName="arrow" refType="w" fact="0.5"/>
      <dgm:constr type="ctrY" for="ch" forName="arrow" refType="h" fact="0.5"/>
      <dgm:constr type="w" for="ch" forName="linearProcess" refType="w"/>
      <dgm:constr type="h" for="ch" forName="linearProcess" refType="h" fact="0.4"/>
      <dgm:constr type="ctrX" for="ch" forName="linearProcess" refType="w" fact="0.5"/>
      <dgm:constr type="ctrY" for="ch" forName="linearProcess" refType="h" fact="0.5"/>
    </dgm:constrLst>
    <dgm:ruleLst/>
    <dgm:layoutNode name="arrow" styleLbl="bgShp">
      <dgm:alg type="sp"/>
      <dgm:choose name="Name0">
        <dgm:if name="Name1" func="var" arg="dir" op="equ" val="norm">
          <dgm:shape xmlns:r="http://schemas.openxmlformats.org/officeDocument/2006/relationships" type="rightArrow" r:blip="">
            <dgm:adjLst/>
          </dgm:shape>
        </dgm:if>
        <dgm:else name="Name2">
          <dgm:shape xmlns:r="http://schemas.openxmlformats.org/officeDocument/2006/relationships" type="leftArrow" r:blip="">
            <dgm:adjLst/>
          </dgm:shape>
        </dgm:else>
      </dgm:choose>
      <dgm:presOf/>
      <dgm:constrLst/>
      <dgm:ruleLst/>
    </dgm:layoutNode>
    <dgm:layoutNode name="linearProcess">
      <dgm:choose name="Name3">
        <dgm:if name="Name4" func="var" arg="dir" op="equ" val="norm">
          <dgm:alg type="lin"/>
        </dgm:if>
        <dgm:else name="Name5">
          <dgm:alg type="lin">
            <dgm:param type="linDir" val="fromR"/>
          </dgm:alg>
        </dgm:else>
      </dgm:choose>
      <dgm:shape xmlns:r="http://schemas.openxmlformats.org/officeDocument/2006/relationships" r:blip="">
        <dgm:adjLst/>
      </dgm:shape>
      <dgm:presOf/>
      <dgm:constrLst>
        <dgm:constr type="userA" for="ch" ptType="node" refType="w"/>
        <dgm:constr type="h" for="ch" ptType="node" refType="h"/>
        <dgm:constr type="w" for="ch" ptType="node" op="equ"/>
        <dgm:constr type="w" for="ch" forName="sibTrans" refType="w" fact="0.05"/>
        <dgm:constr type="primFontSz" for="ch" ptType="node" op="equ" val="65"/>
      </dgm:constrLst>
      <dgm:ruleLst/>
      <dgm:forEach name="Name6" axis="ch" ptType="node">
        <dgm:layoutNode name="textNode" styleLbl="node1">
          <dgm:varLst>
            <dgm:bulletEnabled val="1"/>
          </dgm:varLst>
          <dgm:alg type="tx"/>
          <dgm:shape xmlns:r="http://schemas.openxmlformats.org/officeDocument/2006/relationships" type="roundRect" r:blip="">
            <dgm:adjLst/>
          </dgm:shape>
          <dgm:presOf axis="desOrSelf" ptType="node"/>
          <dgm:constrLst>
            <dgm:constr type="userA"/>
            <dgm:constr type="w" refType="userA" fact="0.3"/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w" val="NaN" fact="1" max="NaN"/>
            <dgm:rule type="primFontSz" val="5" fact="NaN" max="NaN"/>
          </dgm:ruleLst>
        </dgm:layoutNode>
        <dgm:forEach name="Name7" axis="followSib" ptType="sibTrans" cnt="1">
          <dgm:layoutNode name="sibTrans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</dgm:forEach>
      </dgm:forEach>
    </dgm:layoutNode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cycle2">
  <dgm:title val=""/>
  <dgm:desc val=""/>
  <dgm:catLst>
    <dgm:cat type="cycle" pri="1000"/>
    <dgm:cat type="convert" pri="10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  <dgm:cxn modelId="10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  <dgm:pt modelId="3"/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  <dgm:pt modelId="6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  <dgm:cxn modelId="12" srcId="0" destId="6" srcOrd="5" destOrd="0"/>
      </dgm:cxnLst>
      <dgm:bg/>
      <dgm:whole/>
    </dgm:dataModel>
  </dgm:clrData>
  <dgm:layoutNode name="cycle">
    <dgm:varLst>
      <dgm:dir/>
      <dgm:resizeHandles val="exact"/>
    </dgm:varLst>
    <dgm:choose name="Name0">
      <dgm:if name="Name1" func="var" arg="dir" op="equ" val="norm">
        <dgm:choose name="Name2">
          <dgm:if name="Name3" axis="ch" ptType="node" func="cnt" op="gt" val="2">
            <dgm:alg type="cycle">
              <dgm:param type="stAng" val="0"/>
              <dgm:param type="spanAng" val="360"/>
            </dgm:alg>
          </dgm:if>
          <dgm:else name="Name4">
            <dgm:alg type="cycle">
              <dgm:param type="stAng" val="-90"/>
              <dgm:param type="spanAng" val="360"/>
            </dgm:alg>
          </dgm:else>
        </dgm:choose>
      </dgm:if>
      <dgm:else name="Name5">
        <dgm:choose name="Name6">
          <dgm:if name="Name7" axis="ch" ptType="node" func="cnt" op="gt" val="2">
            <dgm:alg type="cycle">
              <dgm:param type="stAng" val="0"/>
              <dgm:param type="spanAng" val="-360"/>
            </dgm:alg>
          </dgm:if>
          <dgm:else name="Name8">
            <dgm:alg type="cycle">
              <dgm:param type="stAng" val="90"/>
              <dgm:param type="spanAng" val="-360"/>
            </dgm:alg>
          </dgm:else>
        </dgm:choose>
      </dgm:else>
    </dgm:choose>
    <dgm:shape xmlns:r="http://schemas.openxmlformats.org/officeDocument/2006/relationships" r:blip="">
      <dgm:adjLst/>
    </dgm:shape>
    <dgm:presOf/>
    <dgm:constrLst>
      <dgm:constr type="w" for="ch" ptType="node" refType="w"/>
      <dgm:constr type="w" for="ch" ptType="sibTrans" refType="w" refFor="ch" refPtType="node" op="equ" fact="0.25"/>
      <dgm:constr type="sibSp" refType="w" refFor="ch" refPtType="node" fact="0.5"/>
      <dgm:constr type="primFontSz" for="ch" ptType="node" op="equ" val="65"/>
      <dgm:constr type="primFontSz" for="des" forName="connectorText" op="equ" val="55"/>
      <dgm:constr type="primFontSz" for="des" forName="connectorText" refType="primFontSz" refFor="ch" refPtType="node" op="lte" fact="0.8"/>
    </dgm:constrLst>
    <dgm:ruleLst/>
    <dgm:forEach name="nodesForEach" axis="ch" ptType="node">
      <dgm:layoutNode name="node">
        <dgm:varLst>
          <dgm:bulletEnabled val="1"/>
        </dgm:varLst>
        <dgm:alg type="tx">
          <dgm:param type="txAnchorVertCh" val="mid"/>
        </dgm:alg>
        <dgm:shape xmlns:r="http://schemas.openxmlformats.org/officeDocument/2006/relationships" type="ellipse" r:blip="">
          <dgm:adjLst/>
        </dgm:shape>
        <dgm:presOf axis="desOrSelf" ptType="node"/>
        <dgm:constrLst>
          <dgm:constr type="h" refType="w"/>
          <dgm:constr type="lMarg" refType="primFontSz" fact="0.1"/>
          <dgm:constr type="rMarg" refType="primFontSz" fact="0.1"/>
          <dgm:constr type="tMarg" refType="primFontSz" fact="0.1"/>
          <dgm:constr type="bMarg" refType="primFontSz" fact="0.1"/>
        </dgm:constrLst>
        <dgm:ruleLst>
          <dgm:rule type="primFontSz" val="5" fact="NaN" max="NaN"/>
        </dgm:ruleLst>
      </dgm:layoutNode>
      <dgm:choose name="Name9">
        <dgm:if name="Name10" axis="par ch" ptType="doc node" func="cnt" op="gt" val="1">
          <dgm:forEach name="sibTransForEach" axis="followSib" ptType="sibTrans" hideLastTrans="0" cnt="1">
            <dgm:layoutNode name="sibTrans">
              <dgm:choose name="Name11">
                <dgm:if name="Name12" axis="par ch" ptType="doc node" func="cnt" op="lt" val="3">
                  <dgm:alg type="conn">
                    <dgm:param type="begPts" val="radial"/>
                    <dgm:param type="endPts" val="radial"/>
                  </dgm:alg>
                </dgm:if>
                <dgm:else name="Name13">
                  <dgm:alg type="conn">
                    <dgm:param type="begPts" val="auto"/>
                    <dgm:param type="endPts" val="auto"/>
                  </dgm:alg>
                </dgm:else>
              </dgm:choose>
              <dgm:shape xmlns:r="http://schemas.openxmlformats.org/officeDocument/2006/relationships" type="conn" r:blip="">
                <dgm:adjLst/>
              </dgm:shape>
              <dgm:presOf axis="self"/>
              <dgm:constrLst>
                <dgm:constr type="h" refType="w" fact="1.35"/>
                <dgm:constr type="connDist"/>
                <dgm:constr type="w" for="ch" refType="connDist" fact="0.45"/>
                <dgm:constr type="h" for="ch" refType="h"/>
              </dgm:constrLst>
              <dgm:ruleLst/>
              <dgm:layoutNode name="connectorText">
                <dgm:alg type="tx">
                  <dgm:param type="autoTxRot" val="grav"/>
                </dgm:alg>
                <dgm:shape xmlns:r="http://schemas.openxmlformats.org/officeDocument/2006/relationships" type="conn" r:blip="" hideGeom="1">
                  <dgm:adjLst/>
                </dgm:shape>
                <dgm:presOf axis="self"/>
                <dgm:constrLst>
                  <dgm:constr type="lMarg"/>
                  <dgm:constr type="rMarg"/>
                  <dgm:constr type="tMarg"/>
                  <dgm:constr type="bMarg"/>
                </dgm:constrLst>
                <dgm:ruleLst>
                  <dgm:rule type="primFontSz" val="5" fact="NaN" max="NaN"/>
                </dgm:ruleLst>
              </dgm:layoutNode>
            </dgm:layoutNode>
          </dgm:forEach>
        </dgm:if>
        <dgm:else name="Name14"/>
      </dgm:choose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arrow2">
  <dgm:title val=""/>
  <dgm:desc val=""/>
  <dgm:catLst>
    <dgm:cat type="process" pri="23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arrowDiagram">
    <dgm:varLst>
      <dgm:chMax val="5"/>
      <dgm:dir/>
      <dgm:resizeHandles val="exact"/>
    </dgm:varLst>
    <dgm:alg type="composite">
      <dgm:param type="ar" val="1.6"/>
    </dgm:alg>
    <dgm:shape xmlns:r="http://schemas.openxmlformats.org/officeDocument/2006/relationships" r:blip="">
      <dgm:adjLst/>
    </dgm:shape>
    <dgm:presOf/>
    <dgm:constrLst>
      <dgm:constr type="l" for="ch" forName="arrow"/>
      <dgm:constr type="t" for="ch" forName="arrow"/>
      <dgm:constr type="w" for="ch" forName="arrow" refType="w"/>
      <dgm:constr type="h" for="ch" forName="arrow" refType="h"/>
      <dgm:constr type="ctrX" for="ch" forName="arrowDiagram1" refType="w" fact="0.5"/>
      <dgm:constr type="ctrY" for="ch" forName="arrowDiagram1" refType="h" fact="0.5"/>
      <dgm:constr type="w" for="ch" forName="arrowDiagram1" refType="w"/>
      <dgm:constr type="h" for="ch" forName="arrowDiagram1" refType="h"/>
      <dgm:constr type="ctrX" for="ch" forName="arrowDiagram2" refType="w" fact="0.5"/>
      <dgm:constr type="ctrY" for="ch" forName="arrowDiagram2" refType="h" fact="0.5"/>
      <dgm:constr type="w" for="ch" forName="arrowDiagram2" refType="w"/>
      <dgm:constr type="h" for="ch" forName="arrowDiagram2" refType="h"/>
      <dgm:constr type="ctrX" for="ch" forName="arrowDiagram3" refType="w" fact="0.5"/>
      <dgm:constr type="ctrY" for="ch" forName="arrowDiagram3" refType="h" fact="0.5"/>
      <dgm:constr type="w" for="ch" forName="arrowDiagram3" refType="w"/>
      <dgm:constr type="h" for="ch" forName="arrowDiagram3" refType="h"/>
      <dgm:constr type="ctrX" for="ch" forName="arrowDiagram4" refType="w" fact="0.5"/>
      <dgm:constr type="ctrY" for="ch" forName="arrowDiagram4" refType="h" fact="0.5"/>
      <dgm:constr type="w" for="ch" forName="arrowDiagram4" refType="w"/>
      <dgm:constr type="h" for="ch" forName="arrowDiagram4" refType="h"/>
      <dgm:constr type="ctrX" for="ch" forName="arrowDiagram5" refType="w" fact="0.5"/>
      <dgm:constr type="ctrY" for="ch" forName="arrowDiagram5" refType="h" fact="0.5"/>
      <dgm:constr type="w" for="ch" forName="arrowDiagram5" refType="w"/>
      <dgm:constr type="h" for="ch" forName="arrowDiagram5" refType="h"/>
    </dgm:constrLst>
    <dgm:ruleLst/>
    <dgm:choose name="Name0">
      <dgm:if name="Name1" axis="ch" ptType="node" func="cnt" op="gte" val="1">
        <dgm:layoutNode name="arrow" styleLbl="bgShp">
          <dgm:alg type="sp"/>
          <dgm:shape xmlns:r="http://schemas.openxmlformats.org/officeDocument/2006/relationships" type="swooshArrow" r:blip="">
            <dgm:adjLst>
              <dgm:adj idx="2" val="0.25"/>
            </dgm:adjLst>
          </dgm:shape>
          <dgm:presOf/>
          <dgm:constrLst/>
          <dgm:ruleLst/>
        </dgm:layoutNode>
        <dgm:choose name="Name2">
          <dgm:if name="Name3" axis="ch" ptType="node" func="cnt" op="lt" val="1"/>
          <dgm:if name="Name4" axis="ch" ptType="node" func="cnt" op="equ" val="1">
            <dgm:layoutNode name="arrowDiagram1">
              <dgm:varLst>
                <dgm:bulletEnabled val="1"/>
              </dgm:varLst>
              <dgm:alg type="composite">
                <dgm:param type="vertAlign" val="none"/>
                <dgm:param type="horzAlign" val="none"/>
              </dgm:alg>
              <dgm:shape xmlns:r="http://schemas.openxmlformats.org/officeDocument/2006/relationships" r:blip="">
                <dgm:adjLst/>
              </dgm:shape>
              <dgm:presOf/>
              <dgm:constrLst>
                <dgm:constr type="ctrX" for="ch" forName="bullet1" refType="w" fact="0.8"/>
                <dgm:constr type="ctrY" for="ch" forName="bullet1" refType="h" fact="0.262"/>
                <dgm:constr type="w" for="ch" forName="bullet1" refType="w" fact="0.074"/>
                <dgm:constr type="h" for="ch" forName="bullet1" refType="w" refFor="ch" refForName="bullet1"/>
                <dgm:constr type="r" for="ch" forName="textBox1" refType="ctrX" refFor="ch" refForName="bullet1"/>
                <dgm:constr type="t" for="ch" forName="textBox1" refType="ctrY" refFor="ch" refForName="bullet1"/>
                <dgm:constr type="w" for="ch" forName="textBox1" refType="w" fact="0.4"/>
                <dgm:constr type="h" for="ch" forName="textBox1" refType="h" fact="0.738"/>
                <dgm:constr type="userA" refType="h" refFor="ch" refForName="bullet1" fact="0.53"/>
                <dgm:constr type="rMarg" for="ch" forName="textBox1" refType="userA" fact="2.834"/>
                <dgm:constr type="primFontSz" for="ch" ptType="node" op="equ" val="65"/>
              </dgm:constrLst>
              <dgm:ruleLst/>
              <dgm:forEach name="Name5" axis="ch" ptType="node" cnt="1">
                <dgm:layoutNode name="bullet1" styleLbl="node1">
                  <dgm:alg type="sp"/>
                  <dgm:shape xmlns:r="http://schemas.openxmlformats.org/officeDocument/2006/relationships" type="ellipse" r:blip="">
                    <dgm:adjLst/>
                  </dgm:shape>
                  <dgm:presOf/>
                  <dgm:constrLst/>
                  <dgm:ruleLst/>
                </dgm:layoutNode>
                <dgm:layoutNode name="textBox1" styleLbl="revTx">
                  <dgm:varLst>
                    <dgm:bulletEnabled val="1"/>
                  </dgm:varLst>
                  <dgm:alg type="tx">
                    <dgm:param type="txAnchorVert" val="t"/>
                    <dgm:param type="parTxLTRAlign" val="r"/>
                    <dgm:param type="parTxRTLAlign" val="r"/>
                  </dgm:alg>
                  <dgm:shape xmlns:r="http://schemas.openxmlformats.org/officeDocument/2006/relationships" type="round2DiagRect" r:blip="">
                    <dgm:adjLst/>
                  </dgm:shape>
                  <dgm:presOf axis="desOrSelf" ptType="node"/>
                  <dgm:constrLst>
                    <dgm:constr type="lMarg"/>
                    <dgm:constr type="tMarg"/>
                    <dgm:constr type="bMarg"/>
                  </dgm:constrLst>
                  <dgm:ruleLst>
                    <dgm:rule type="primFontSz" val="5" fact="NaN" max="NaN"/>
                  </dgm:ruleLst>
                </dgm:layoutNode>
              </dgm:forEach>
            </dgm:layoutNode>
          </dgm:if>
          <dgm:if name="Name6" axis="ch" ptType="node" func="cnt" op="equ" val="2">
            <dgm:layoutNode name="arrowDiagram2">
              <dgm:alg type="composite">
                <dgm:param type="vertAlign" val="none"/>
                <dgm:param type="horzAlign" val="none"/>
              </dgm:alg>
              <dgm:shape xmlns:r="http://schemas.openxmlformats.org/officeDocument/2006/relationships" r:blip="">
                <dgm:adjLst/>
              </dgm:shape>
              <dgm:presOf/>
              <dgm:choose name="Name7">
                <dgm:if name="Name8" func="var" arg="dir" op="equ" val="norm">
                  <dgm:constrLst>
                    <dgm:constr type="ctrX" for="ch" forName="bullet2a" refType="w" fact="0.25"/>
                    <dgm:constr type="ctrY" for="ch" forName="bullet2a" refType="h" fact="0.573"/>
                    <dgm:constr type="w" for="ch" forName="bullet2a" refType="w" fact="0.035"/>
                    <dgm:constr type="h" for="ch" forName="bullet2a" refType="w" refFor="ch" refForName="bullet2a"/>
                    <dgm:constr type="l" for="ch" forName="textBox2a" refType="ctrX" refFor="ch" refForName="bullet2a"/>
                    <dgm:constr type="t" for="ch" forName="textBox2a" refType="ctrY" refFor="ch" refForName="bullet2a"/>
                    <dgm:constr type="w" for="ch" forName="textBox2a" refType="w" fact="0.325"/>
                    <dgm:constr type="h" for="ch" forName="textBox2a" refType="h" fact="0.427"/>
                    <dgm:constr type="userA" refType="h" refFor="ch" refForName="bullet2a" fact="0.53"/>
                    <dgm:constr type="lMarg" for="ch" forName="textBox2a" refType="userA" fact="2.834"/>
                    <dgm:constr type="ctrX" for="ch" forName="bullet2b" refType="w" fact="0.585"/>
                    <dgm:constr type="ctrY" for="ch" forName="bullet2b" refType="h" fact="0.338"/>
                    <dgm:constr type="w" for="ch" forName="bullet2b" refType="w" fact="0.06"/>
                    <dgm:constr type="h" for="ch" forName="bullet2b" refType="w" refFor="ch" refForName="bullet2b"/>
                    <dgm:constr type="l" for="ch" forName="textBox2b" refType="ctrX" refFor="ch" refForName="bullet2b"/>
                    <dgm:constr type="t" for="ch" forName="textBox2b" refType="ctrY" refFor="ch" refForName="bullet2b"/>
                    <dgm:constr type="w" for="ch" forName="textBox2b" refType="w" fact="0.325"/>
                    <dgm:constr type="h" for="ch" forName="textBox2b" refType="h" fact="0.662"/>
                    <dgm:constr type="userB" refType="h" refFor="ch" refForName="bullet2b" fact="0.53"/>
                    <dgm:constr type="lMarg" for="ch" forName="textBox2b" refType="userB" fact="2.834"/>
                    <dgm:constr type="primFontSz" for="ch" ptType="node" op="equ" val="65"/>
                  </dgm:constrLst>
                </dgm:if>
                <dgm:else name="Name9">
                  <dgm:constrLst>
                    <dgm:constr type="ctrX" for="ch" forName="bullet2a" refType="w" fact="0.25"/>
                    <dgm:constr type="ctrY" for="ch" forName="bullet2a" refType="h" fact="0.573"/>
                    <dgm:constr type="w" for="ch" forName="bullet2a" refType="w" fact="0.035"/>
                    <dgm:constr type="h" for="ch" forName="bullet2a" refType="w" refFor="ch" refForName="bullet2a"/>
                    <dgm:constr type="r" for="ch" forName="textBox2a" refType="ctrX" refFor="ch" refForName="bullet2a"/>
                    <dgm:constr type="b" for="ch" forName="textBox2a" refType="ctrY" refFor="ch" refForName="bullet2a"/>
                    <dgm:constr type="w" for="ch" forName="textBox2a" refType="w" fact="0.25"/>
                    <dgm:constr type="h" for="ch" forName="textBox2a" refType="h" fact="0.573"/>
                    <dgm:constr type="userA" refType="h" refFor="ch" refForName="bullet2a" fact="0.53"/>
                    <dgm:constr type="rMarg" for="ch" forName="textBox2a" refType="userA" fact="2.834"/>
                    <dgm:constr type="ctrX" for="ch" forName="bullet2b" refType="w" fact="0.585"/>
                    <dgm:constr type="ctrY" for="ch" forName="bullet2b" refType="h" fact="0.338"/>
                    <dgm:constr type="w" for="ch" forName="bullet2b" refType="w" fact="0.06"/>
                    <dgm:constr type="h" for="ch" forName="bullet2b" refType="w" refFor="ch" refForName="bullet2b"/>
                    <dgm:constr type="r" for="ch" forName="textBox2b" refType="ctrX" refFor="ch" refForName="bullet2b"/>
                    <dgm:constr type="b" for="ch" forName="textBox2b" refType="ctrY" refFor="ch" refForName="bullet2b"/>
                    <dgm:constr type="w" for="ch" forName="textBox2b" refType="w" fact="0.28"/>
                    <dgm:constr type="h" for="ch" forName="textBox2b" refType="h" fact="0.338"/>
                    <dgm:constr type="userB" refType="h" refFor="ch" refForName="bullet2b" fact="0.53"/>
                    <dgm:constr type="rMarg" for="ch" forName="textBox2b" refType="userB" fact="2.834"/>
                    <dgm:constr type="primFontSz" for="ch" ptType="node" op="equ" val="65"/>
                  </dgm:constrLst>
                </dgm:else>
              </dgm:choose>
              <dgm:ruleLst/>
              <dgm:forEach name="Name10" axis="ch" ptType="node" cnt="1">
                <dgm:layoutNode name="bullet2a" styleLbl="node1">
                  <dgm:alg type="sp"/>
                  <dgm:shape xmlns:r="http://schemas.openxmlformats.org/officeDocument/2006/relationships" type="ellipse" r:blip="">
                    <dgm:adjLst/>
                  </dgm:shape>
                  <dgm:presOf/>
                  <dgm:constrLst/>
                  <dgm:ruleLst/>
                </dgm:layoutNode>
                <dgm:layoutNode name="textBox2a" styleLbl="revTx">
                  <dgm:varLst>
                    <dgm:bulletEnabled val="1"/>
                  </dgm:varLst>
                  <dgm:choose name="Name11">
                    <dgm:if name="Name12" func="var" arg="dir" op="equ" val="norm">
                      <dgm:choose name="Name13">
                        <dgm:if name="Name14" axis="root des" ptType="all node" func="maxDepth" op="gt" val="1">
                          <dgm:alg type="tx">
                            <dgm:param type="txAnchorVert" val="t"/>
                            <dgm:param type="parTxLTRAlign" val="l"/>
                            <dgm:param type="parTxRTLAlign" val="r"/>
                          </dgm:alg>
                        </dgm:if>
                        <dgm:else name="Name15">
                          <dgm:alg type="tx">
                            <dgm:param type="txAnchorVert" val="t"/>
                            <dgm:param type="parTxLTRAlign" val="l"/>
                            <dgm:param type="parTxRTLAlign" val="l"/>
                          </dgm:alg>
                        </dgm:else>
                      </dgm:choose>
                    </dgm:if>
                    <dgm:else name="Name16">
                      <dgm:choose name="Name17">
                        <dgm:if name="Name18" axis="root des" ptType="all node" func="maxDepth" op="gt" val="1">
                          <dgm:alg type="tx">
                            <dgm:param type="txAnchorVert" val="b"/>
                            <dgm:param type="txAnchorVertCh" val="b"/>
                            <dgm:param type="parTxLTRAlign" val="l"/>
                            <dgm:param type="parTxRTLAlign" val="r"/>
                          </dgm:alg>
                        </dgm:if>
                        <dgm:else name="Name19">
                          <dgm:alg type="tx">
                            <dgm:param type="txAnchorVert" val="b"/>
                            <dgm:param type="parTxLTRAlign" val="r"/>
                            <dgm:param type="parTxRTLAlign" val="r"/>
                          </dgm:alg>
                        </dgm:else>
                      </dgm:choose>
                    </dgm:else>
                  </dgm:choose>
                  <dgm:shape xmlns:r="http://schemas.openxmlformats.org/officeDocument/2006/relationships" type="rect" r:blip="">
                    <dgm:adjLst/>
                  </dgm:shape>
                  <dgm:presOf axis="desOrSelf" ptType="node"/>
                  <dgm:choose name="Name20">
                    <dgm:if name="Name21" func="var" arg="dir" op="equ" val="norm">
                      <dgm:constrLst>
                        <dgm:constr type="rMarg"/>
                        <dgm:constr type="tMarg"/>
                        <dgm:constr type="bMarg"/>
                      </dgm:constrLst>
                    </dgm:if>
                    <dgm:else name="Name22">
                      <dgm:constrLst>
                        <dgm:constr type="lMarg"/>
                        <dgm:constr type="tMarg"/>
                        <dgm:constr type="bMarg"/>
                      </dgm:constrLst>
                    </dgm:else>
                  </dgm:choose>
                  <dgm:ruleLst>
                    <dgm:rule type="primFontSz" val="5" fact="NaN" max="NaN"/>
                  </dgm:ruleLst>
                </dgm:layoutNode>
              </dgm:forEach>
              <dgm:forEach name="Name23" axis="ch" ptType="node" st="2" cnt="1">
                <dgm:layoutNode name="bullet2b" styleLbl="node1">
                  <dgm:alg type="sp"/>
                  <dgm:shape xmlns:r="http://schemas.openxmlformats.org/officeDocument/2006/relationships" type="ellipse" r:blip="">
                    <dgm:adjLst/>
                  </dgm:shape>
                  <dgm:presOf/>
                  <dgm:constrLst/>
                  <dgm:ruleLst/>
                </dgm:layoutNode>
                <dgm:layoutNode name="textBox2b" styleLbl="revTx">
                  <dgm:varLst>
                    <dgm:bulletEnabled val="1"/>
                  </dgm:varLst>
                  <dgm:choose name="Name24">
                    <dgm:if name="Name25" func="var" arg="dir" op="equ" val="norm">
                      <dgm:choose name="Name26">
                        <dgm:if name="Name27" axis="root des" ptType="all node" func="maxDepth" op="gt" val="1">
                          <dgm:alg type="tx">
                            <dgm:param type="txAnchorVert" val="t"/>
                            <dgm:param type="parTxLTRAlign" val="l"/>
                            <dgm:param type="parTxRTLAlign" val="r"/>
                          </dgm:alg>
                        </dgm:if>
                        <dgm:else name="Name28">
                          <dgm:alg type="tx">
                            <dgm:param type="txAnchorVert" val="t"/>
                            <dgm:param type="parTxLTRAlign" val="l"/>
                            <dgm:param type="parTxRTLAlign" val="l"/>
                          </dgm:alg>
                        </dgm:else>
                      </dgm:choose>
                    </dgm:if>
                    <dgm:else name="Name29">
                      <dgm:choose name="Name30">
                        <dgm:if name="Name31" axis="root des" ptType="all node" func="maxDepth" op="gt" val="1">
                          <dgm:alg type="tx">
                            <dgm:param type="txAnchorVert" val="b"/>
                            <dgm:param type="txAnchorVertCh" val="b"/>
                            <dgm:param type="parTxLTRAlign" val="l"/>
                            <dgm:param type="parTxRTLAlign" val="r"/>
                          </dgm:alg>
                        </dgm:if>
                        <dgm:else name="Name32">
                          <dgm:alg type="tx">
                            <dgm:param type="txAnchorVert" val="b"/>
                            <dgm:param type="parTxLTRAlign" val="r"/>
                            <dgm:param type="parTxRTLAlign" val="r"/>
                          </dgm:alg>
                        </dgm:else>
                      </dgm:choose>
                    </dgm:else>
                  </dgm:choose>
                  <dgm:shape xmlns:r="http://schemas.openxmlformats.org/officeDocument/2006/relationships" type="rect" r:blip="">
                    <dgm:adjLst/>
                  </dgm:shape>
                  <dgm:presOf axis="desOrSelf" ptType="node"/>
                  <dgm:choose name="Name33">
                    <dgm:if name="Name34" func="var" arg="dir" op="equ" val="norm">
                      <dgm:constrLst>
                        <dgm:constr type="rMarg"/>
                        <dgm:constr type="tMarg"/>
                        <dgm:constr type="bMarg"/>
                      </dgm:constrLst>
                    </dgm:if>
                    <dgm:else name="Name35">
                      <dgm:constrLst>
                        <dgm:constr type="lMarg"/>
                        <dgm:constr type="tMarg"/>
                        <dgm:constr type="bMarg"/>
                      </dgm:constrLst>
                    </dgm:else>
                  </dgm:choose>
                  <dgm:ruleLst>
                    <dgm:rule type="primFontSz" val="5" fact="NaN" max="NaN"/>
                  </dgm:ruleLst>
                </dgm:layoutNode>
              </dgm:forEach>
            </dgm:layoutNode>
          </dgm:if>
          <dgm:if name="Name36" axis="ch" ptType="node" func="cnt" op="equ" val="3">
            <dgm:layoutNode name="arrowDiagram3">
              <dgm:alg type="composite">
                <dgm:param type="vertAlign" val="none"/>
                <dgm:param type="horzAlign" val="none"/>
              </dgm:alg>
              <dgm:shape xmlns:r="http://schemas.openxmlformats.org/officeDocument/2006/relationships" r:blip="">
                <dgm:adjLst/>
              </dgm:shape>
              <dgm:presOf/>
              <dgm:choose name="Name37">
                <dgm:if name="Name38" func="var" arg="dir" op="equ" val="norm">
                  <dgm:constrLst>
                    <dgm:constr type="ctrX" for="ch" forName="bullet3a" refType="w" fact="0.14"/>
                    <dgm:constr type="ctrY" for="ch" forName="bullet3a" refType="h" fact="0.711"/>
                    <dgm:constr type="w" for="ch" forName="bullet3a" refType="w" fact="0.026"/>
                    <dgm:constr type="h" for="ch" forName="bullet3a" refType="w" refFor="ch" refForName="bullet3a"/>
                    <dgm:constr type="l" for="ch" forName="textBox3a" refType="ctrX" refFor="ch" refForName="bullet3a"/>
                    <dgm:constr type="t" for="ch" forName="textBox3a" refType="ctrY" refFor="ch" refForName="bullet3a"/>
                    <dgm:constr type="w" for="ch" forName="textBox3a" refType="w" fact="0.233"/>
                    <dgm:constr type="h" for="ch" forName="textBox3a" refType="h" fact="0.289"/>
                    <dgm:constr type="userA" refType="h" refFor="ch" refForName="bullet3a" fact="0.53"/>
                    <dgm:constr type="lMarg" for="ch" forName="textBox3a" refType="userA" fact="2.834"/>
                    <dgm:constr type="ctrX" for="ch" forName="bullet3b" refType="w" fact="0.38"/>
                    <dgm:constr type="ctrY" for="ch" forName="bullet3b" refType="h" fact="0.456"/>
                    <dgm:constr type="w" for="ch" forName="bullet3b" refType="w" fact="0.047"/>
                    <dgm:constr type="h" for="ch" forName="bullet3b" refType="w" refFor="ch" refForName="bullet3b"/>
                    <dgm:constr type="l" for="ch" forName="textBox3b" refType="ctrX" refFor="ch" refForName="bullet3b"/>
                    <dgm:constr type="t" for="ch" forName="textBox3b" refType="ctrY" refFor="ch" refForName="bullet3b"/>
                    <dgm:constr type="w" for="ch" forName="textBox3b" refType="w" fact="0.24"/>
                    <dgm:constr type="h" for="ch" forName="textBox3b" refType="h" fact="0.544"/>
                    <dgm:constr type="userB" refType="h" refFor="ch" refForName="bullet3b" fact="0.53"/>
                    <dgm:constr type="lMarg" for="ch" forName="textBox3b" refType="userB" fact="2.834"/>
                    <dgm:constr type="ctrX" for="ch" forName="bullet3c" refType="w" fact="0.665"/>
                    <dgm:constr type="ctrY" for="ch" forName="bullet3c" refType="h" fact="0.305"/>
                    <dgm:constr type="w" for="ch" forName="bullet3c" refType="w" fact="0.065"/>
                    <dgm:constr type="h" for="ch" forName="bullet3c" refType="w" refFor="ch" refForName="bullet3c"/>
                    <dgm:constr type="l" for="ch" forName="textBox3c" refType="ctrX" refFor="ch" refForName="bullet3c"/>
                    <dgm:constr type="t" for="ch" forName="textBox3c" refType="ctrY" refFor="ch" refForName="bullet3c"/>
                    <dgm:constr type="w" for="ch" forName="textBox3c" refType="w" fact="0.24"/>
                    <dgm:constr type="h" for="ch" forName="textBox3c" refType="h" fact="0.695"/>
                    <dgm:constr type="userC" refType="h" refFor="ch" refForName="bullet3c" fact="0.53"/>
                    <dgm:constr type="lMarg" for="ch" forName="textBox3c" refType="userC" fact="2.834"/>
                    <dgm:constr type="primFontSz" for="ch" ptType="node" op="equ" val="65"/>
                  </dgm:constrLst>
                </dgm:if>
                <dgm:else name="Name39">
                  <dgm:constrLst>
                    <dgm:constr type="ctrX" for="ch" forName="bullet3a" refType="w" fact="0.14"/>
                    <dgm:constr type="ctrY" for="ch" forName="bullet3a" refType="h" fact="0.711"/>
                    <dgm:constr type="w" for="ch" forName="bullet3a" refType="w" fact="0.026"/>
                    <dgm:constr type="h" for="ch" forName="bullet3a" refType="w" refFor="ch" refForName="bullet3a"/>
                    <dgm:constr type="r" for="ch" forName="textBox3a" refType="ctrX" refFor="ch" refForName="bullet3a"/>
                    <dgm:constr type="b" for="ch" forName="textBox3a" refType="ctrY" refFor="ch" refForName="bullet3a"/>
                    <dgm:constr type="w" for="ch" forName="textBox3a" refType="w" fact="0.14"/>
                    <dgm:constr type="h" for="ch" forName="textBox3a" refType="h" fact="0.711"/>
                    <dgm:constr type="userA" refType="h" refFor="ch" refForName="bullet3a" fact="0.53"/>
                    <dgm:constr type="rMarg" for="ch" forName="textBox3a" refType="userA" fact="2.834"/>
                    <dgm:constr type="ctrX" for="ch" forName="bullet3b" refType="w" fact="0.38"/>
                    <dgm:constr type="ctrY" for="ch" forName="bullet3b" refType="h" fact="0.456"/>
                    <dgm:constr type="w" for="ch" forName="bullet3b" refType="w" fact="0.047"/>
                    <dgm:constr type="h" for="ch" forName="bullet3b" refType="w" refFor="ch" refForName="bullet3b"/>
                    <dgm:constr type="r" for="ch" forName="textBox3b" refType="ctrX" refFor="ch" refForName="bullet3b"/>
                    <dgm:constr type="b" for="ch" forName="textBox3b" refType="ctrY" refFor="ch" refForName="bullet3b"/>
                    <dgm:constr type="w" for="ch" forName="textBox3b" refType="w" fact="0.24"/>
                    <dgm:constr type="h" for="ch" forName="textBox3b" refType="h" fact="0.456"/>
                    <dgm:constr type="userB" refType="h" refFor="ch" refForName="bullet3b" fact="0.53"/>
                    <dgm:constr type="rMarg" for="ch" forName="textBox3b" refType="userB" fact="2.834"/>
                    <dgm:constr type="ctrX" for="ch" forName="bullet3c" refType="w" fact="0.665"/>
                    <dgm:constr type="ctrY" for="ch" forName="bullet3c" refType="h" fact="0.305"/>
                    <dgm:constr type="w" for="ch" forName="bullet3c" refType="w" fact="0.065"/>
                    <dgm:constr type="h" for="ch" forName="bullet3c" refType="w" refFor="ch" refForName="bullet3c"/>
                    <dgm:constr type="r" for="ch" forName="textBox3c" refType="ctrX" refFor="ch" refForName="bullet3c"/>
                    <dgm:constr type="b" for="ch" forName="textBox3c" refType="ctrY" refFor="ch" refForName="bullet3c"/>
                    <dgm:constr type="w" for="ch" forName="textBox3c" refType="w" fact="0.24"/>
                    <dgm:constr type="h" for="ch" forName="textBox3c" refType="h" fact="0.305"/>
                    <dgm:constr type="userC" refType="h" refFor="ch" refForName="bullet3c" fact="0.53"/>
                    <dgm:constr type="rMarg" for="ch" forName="textBox3c" refType="userC" fact="2.834"/>
                    <dgm:constr type="primFontSz" for="ch" ptType="node" op="equ" val="65"/>
                  </dgm:constrLst>
                </dgm:else>
              </dgm:choose>
              <dgm:ruleLst/>
              <dgm:forEach name="Name40" axis="ch" ptType="node" cnt="1">
                <dgm:layoutNode name="bullet3a" styleLbl="node1">
                  <dgm:alg type="sp"/>
                  <dgm:shape xmlns:r="http://schemas.openxmlformats.org/officeDocument/2006/relationships" type="ellipse" r:blip="">
                    <dgm:adjLst/>
                  </dgm:shape>
                  <dgm:presOf/>
                  <dgm:constrLst/>
                  <dgm:ruleLst/>
                </dgm:layoutNode>
                <dgm:layoutNode name="textBox3a" styleLbl="revTx">
                  <dgm:varLst>
                    <dgm:bulletEnabled val="1"/>
                  </dgm:varLst>
                  <dgm:choose name="Name41">
                    <dgm:if name="Name42" func="var" arg="dir" op="equ" val="norm">
                      <dgm:choose name="Name43">
                        <dgm:if name="Name44" axis="root des" ptType="all node" func="maxDepth" op="gt" val="1">
                          <dgm:alg type="tx">
                            <dgm:param type="txAnchorVert" val="t"/>
                            <dgm:param type="parTxLTRAlign" val="l"/>
                            <dgm:param type="parTxRTLAlign" val="r"/>
                          </dgm:alg>
                        </dgm:if>
                        <dgm:else name="Name45">
                          <dgm:alg type="tx">
                            <dgm:param type="txAnchorVert" val="t"/>
                            <dgm:param type="parTxLTRAlign" val="l"/>
                            <dgm:param type="parTxRTLAlign" val="l"/>
                          </dgm:alg>
                        </dgm:else>
                      </dgm:choose>
                    </dgm:if>
                    <dgm:else name="Name46">
                      <dgm:choose name="Name47">
                        <dgm:if name="Name48" axis="root des" ptType="all node" func="maxDepth" op="gt" val="1">
                          <dgm:alg type="tx">
                            <dgm:param type="txAnchorVert" val="b"/>
                            <dgm:param type="txAnchorVertCh" val="b"/>
                            <dgm:param type="parTxLTRAlign" val="l"/>
                            <dgm:param type="parTxRTLAlign" val="r"/>
                          </dgm:alg>
                        </dgm:if>
                        <dgm:else name="Name49">
                          <dgm:alg type="tx">
                            <dgm:param type="txAnchorVert" val="b"/>
                            <dgm:param type="parTxLTRAlign" val="r"/>
                            <dgm:param type="parTxRTLAlign" val="r"/>
                          </dgm:alg>
                        </dgm:else>
                      </dgm:choose>
                    </dgm:else>
                  </dgm:choose>
                  <dgm:shape xmlns:r="http://schemas.openxmlformats.org/officeDocument/2006/relationships" type="rect" r:blip="">
                    <dgm:adjLst/>
                  </dgm:shape>
                  <dgm:presOf axis="desOrSelf" ptType="node"/>
                  <dgm:choose name="Name50">
                    <dgm:if name="Name51" func="var" arg="dir" op="equ" val="norm">
                      <dgm:constrLst>
                        <dgm:constr type="rMarg"/>
                        <dgm:constr type="tMarg"/>
                        <dgm:constr type="bMarg"/>
                      </dgm:constrLst>
                    </dgm:if>
                    <dgm:else name="Name52">
                      <dgm:constrLst>
                        <dgm:constr type="lMarg"/>
                        <dgm:constr type="tMarg"/>
                        <dgm:constr type="bMarg"/>
                      </dgm:constrLst>
                    </dgm:else>
                  </dgm:choose>
                  <dgm:ruleLst>
                    <dgm:rule type="primFontSz" val="5" fact="NaN" max="NaN"/>
                  </dgm:ruleLst>
                </dgm:layoutNode>
              </dgm:forEach>
              <dgm:forEach name="Name53" axis="ch" ptType="node" st="2" cnt="1">
                <dgm:layoutNode name="bullet3b" styleLbl="node1">
                  <dgm:alg type="sp"/>
                  <dgm:shape xmlns:r="http://schemas.openxmlformats.org/officeDocument/2006/relationships" type="ellipse" r:blip="">
                    <dgm:adjLst/>
                  </dgm:shape>
                  <dgm:presOf/>
                  <dgm:constrLst/>
                  <dgm:ruleLst/>
                </dgm:layoutNode>
                <dgm:layoutNode name="textBox3b" styleLbl="revTx">
                  <dgm:varLst>
                    <dgm:bulletEnabled val="1"/>
                  </dgm:varLst>
                  <dgm:choose name="Name54">
                    <dgm:if name="Name55" func="var" arg="dir" op="equ" val="norm">
                      <dgm:choose name="Name56">
                        <dgm:if name="Name57" axis="root des" ptType="all node" func="maxDepth" op="gt" val="1">
                          <dgm:alg type="tx">
                            <dgm:param type="txAnchorVert" val="t"/>
                            <dgm:param type="parTxLTRAlign" val="l"/>
                            <dgm:param type="parTxRTLAlign" val="r"/>
                          </dgm:alg>
                        </dgm:if>
                        <dgm:else name="Name58">
                          <dgm:alg type="tx">
                            <dgm:param type="txAnchorVert" val="t"/>
                            <dgm:param type="parTxLTRAlign" val="l"/>
                            <dgm:param type="parTxRTLAlign" val="l"/>
                          </dgm:alg>
                        </dgm:else>
                      </dgm:choose>
                    </dgm:if>
                    <dgm:else name="Name59">
                      <dgm:choose name="Name60">
                        <dgm:if name="Name61" axis="root des" ptType="all node" func="maxDepth" op="gt" val="1">
                          <dgm:alg type="tx">
                            <dgm:param type="txAnchorVert" val="b"/>
                            <dgm:param type="txAnchorVertCh" val="b"/>
                            <dgm:param type="parTxLTRAlign" val="l"/>
                            <dgm:param type="parTxRTLAlign" val="r"/>
                          </dgm:alg>
                        </dgm:if>
                        <dgm:else name="Name62">
                          <dgm:alg type="tx">
                            <dgm:param type="txAnchorVert" val="b"/>
                            <dgm:param type="parTxLTRAlign" val="r"/>
                            <dgm:param type="parTxRTLAlign" val="r"/>
                          </dgm:alg>
                        </dgm:else>
                      </dgm:choose>
                    </dgm:else>
                  </dgm:choose>
                  <dgm:shape xmlns:r="http://schemas.openxmlformats.org/officeDocument/2006/relationships" type="rect" r:blip="">
                    <dgm:adjLst/>
                  </dgm:shape>
                  <dgm:presOf axis="desOrSelf" ptType="node"/>
                  <dgm:choose name="Name63">
                    <dgm:if name="Name64" func="var" arg="dir" op="equ" val="norm">
                      <dgm:constrLst>
                        <dgm:constr type="rMarg"/>
                        <dgm:constr type="tMarg"/>
                        <dgm:constr type="bMarg"/>
                      </dgm:constrLst>
                    </dgm:if>
                    <dgm:else name="Name65">
                      <dgm:constrLst>
                        <dgm:constr type="lMarg"/>
                        <dgm:constr type="tMarg"/>
                        <dgm:constr type="bMarg"/>
                      </dgm:constrLst>
                    </dgm:else>
                  </dgm:choose>
                  <dgm:ruleLst>
                    <dgm:rule type="primFontSz" val="5" fact="NaN" max="NaN"/>
                  </dgm:ruleLst>
                </dgm:layoutNode>
              </dgm:forEach>
              <dgm:forEach name="Name66" axis="ch" ptType="node" st="3" cnt="1">
                <dgm:layoutNode name="bullet3c" styleLbl="node1">
                  <dgm:alg type="sp"/>
                  <dgm:shape xmlns:r="http://schemas.openxmlformats.org/officeDocument/2006/relationships" type="ellipse" r:blip="">
                    <dgm:adjLst/>
                  </dgm:shape>
                  <dgm:presOf/>
                  <dgm:constrLst/>
                  <dgm:ruleLst/>
                </dgm:layoutNode>
                <dgm:layoutNode name="textBox3c" styleLbl="revTx">
                  <dgm:varLst>
                    <dgm:bulletEnabled val="1"/>
                  </dgm:varLst>
                  <dgm:choose name="Name67">
                    <dgm:if name="Name68" func="var" arg="dir" op="equ" val="norm">
                      <dgm:choose name="Name69">
                        <dgm:if name="Name70" axis="root des" ptType="all node" func="maxDepth" op="gt" val="1">
                          <dgm:alg type="tx">
                            <dgm:param type="txAnchorVert" val="t"/>
                            <dgm:param type="parTxLTRAlign" val="l"/>
                            <dgm:param type="parTxRTLAlign" val="r"/>
                          </dgm:alg>
                        </dgm:if>
                        <dgm:else name="Name71">
                          <dgm:alg type="tx">
                            <dgm:param type="txAnchorVert" val="t"/>
                            <dgm:param type="parTxLTRAlign" val="l"/>
                            <dgm:param type="parTxRTLAlign" val="l"/>
                          </dgm:alg>
                        </dgm:else>
                      </dgm:choose>
                    </dgm:if>
                    <dgm:else name="Name72">
                      <dgm:choose name="Name73">
                        <dgm:if name="Name74" axis="root des" ptType="all node" func="maxDepth" op="gt" val="1">
                          <dgm:alg type="tx">
                            <dgm:param type="txAnchorVert" val="b"/>
                            <dgm:param type="txAnchorVertCh" val="b"/>
                            <dgm:param type="parTxLTRAlign" val="l"/>
                            <dgm:param type="parTxRTLAlign" val="r"/>
                          </dgm:alg>
                        </dgm:if>
                        <dgm:else name="Name75">
                          <dgm:alg type="tx">
                            <dgm:param type="txAnchorVert" val="b"/>
                            <dgm:param type="parTxLTRAlign" val="r"/>
                            <dgm:param type="parTxRTLAlign" val="r"/>
                          </dgm:alg>
                        </dgm:else>
                      </dgm:choose>
                    </dgm:else>
                  </dgm:choose>
                  <dgm:shape xmlns:r="http://schemas.openxmlformats.org/officeDocument/2006/relationships" type="rect" r:blip="">
                    <dgm:adjLst/>
                  </dgm:shape>
                  <dgm:presOf axis="desOrSelf" ptType="node"/>
                  <dgm:choose name="Name76">
                    <dgm:if name="Name77" func="var" arg="dir" op="equ" val="norm">
                      <dgm:constrLst>
                        <dgm:constr type="rMarg"/>
                        <dgm:constr type="tMarg"/>
                        <dgm:constr type="bMarg"/>
                      </dgm:constrLst>
                    </dgm:if>
                    <dgm:else name="Name78">
                      <dgm:constrLst>
                        <dgm:constr type="lMarg"/>
                        <dgm:constr type="tMarg"/>
                        <dgm:constr type="bMarg"/>
                      </dgm:constrLst>
                    </dgm:else>
                  </dgm:choose>
                  <dgm:ruleLst>
                    <dgm:rule type="primFontSz" val="5" fact="NaN" max="NaN"/>
                  </dgm:ruleLst>
                </dgm:layoutNode>
              </dgm:forEach>
            </dgm:layoutNode>
          </dgm:if>
          <dgm:if name="Name79" axis="ch" ptType="node" func="cnt" op="equ" val="4">
            <dgm:layoutNode name="arrowDiagram4">
              <dgm:alg type="composite">
                <dgm:param type="vertAlign" val="none"/>
                <dgm:param type="horzAlign" val="none"/>
              </dgm:alg>
              <dgm:shape xmlns:r="http://schemas.openxmlformats.org/officeDocument/2006/relationships" r:blip="">
                <dgm:adjLst/>
              </dgm:shape>
              <dgm:presOf/>
              <dgm:choose name="Name80">
                <dgm:if name="Name81" func="var" arg="dir" op="equ" val="norm">
                  <dgm:constrLst>
                    <dgm:constr type="ctrX" for="ch" forName="bullet4a" refType="w" fact="0.11"/>
                    <dgm:constr type="ctrY" for="ch" forName="bullet4a" refType="h" fact="0.762"/>
                    <dgm:constr type="w" for="ch" forName="bullet4a" refType="w" fact="0.023"/>
                    <dgm:constr type="h" for="ch" forName="bullet4a" refType="w" refFor="ch" refForName="bullet4a"/>
                    <dgm:constr type="l" for="ch" forName="textBox4a" refType="ctrX" refFor="ch" refForName="bullet4a"/>
                    <dgm:constr type="t" for="ch" forName="textBox4a" refType="ctrY" refFor="ch" refForName="bullet4a"/>
                    <dgm:constr type="w" for="ch" forName="textBox4a" refType="w" fact="0.171"/>
                    <dgm:constr type="h" for="ch" forName="textBox4a" refType="h" fact="0.238"/>
                    <dgm:constr type="userA" refType="h" refFor="ch" refForName="bullet4a" fact="0.53"/>
                    <dgm:constr type="lMarg" for="ch" forName="textBox4a" refType="userA" fact="2.834"/>
                    <dgm:constr type="ctrX" for="ch" forName="bullet4b" refType="w" fact="0.281"/>
                    <dgm:constr type="ctrY" for="ch" forName="bullet4b" refType="h" fact="0.543"/>
                    <dgm:constr type="w" for="ch" forName="bullet4b" refType="w" fact="0.04"/>
                    <dgm:constr type="h" for="ch" forName="bullet4b" refType="w" refFor="ch" refForName="bullet4b"/>
                    <dgm:constr type="l" for="ch" forName="textBox4b" refType="ctrX" refFor="ch" refForName="bullet4b"/>
                    <dgm:constr type="t" for="ch" forName="textBox4b" refType="ctrY" refFor="ch" refForName="bullet4b"/>
                    <dgm:constr type="w" for="ch" forName="textBox4b" refType="w" fact="0.21"/>
                    <dgm:constr type="h" for="ch" forName="textBox4b" refType="h" fact="0.457"/>
                    <dgm:constr type="userB" refType="h" refFor="ch" refForName="bullet4b" fact="0.53"/>
                    <dgm:constr type="lMarg" for="ch" forName="textBox4b" refType="userB" fact="2.834"/>
                    <dgm:constr type="ctrX" for="ch" forName="bullet4c" refType="w" fact="0.495"/>
                    <dgm:constr type="ctrY" for="ch" forName="bullet4c" refType="h" fact="0.382"/>
                    <dgm:constr type="w" for="ch" forName="bullet4c" refType="w" fact="0.053"/>
                    <dgm:constr type="h" for="ch" forName="bullet4c" refType="w" refFor="ch" refForName="bullet4c"/>
                    <dgm:constr type="l" for="ch" forName="textBox4c" refType="ctrX" refFor="ch" refForName="bullet4c"/>
                    <dgm:constr type="t" for="ch" forName="textBox4c" refType="ctrY" refFor="ch" refForName="bullet4c"/>
                    <dgm:constr type="w" for="ch" forName="textBox4c" refType="w" fact="0.21"/>
                    <dgm:constr type="h" for="ch" forName="textBox4c" refType="h" fact="0.618"/>
                    <dgm:constr type="userC" refType="h" refFor="ch" refForName="bullet4c" fact="0.53"/>
                    <dgm:constr type="lMarg" for="ch" forName="textBox4c" refType="userC" fact="2.834"/>
                    <dgm:constr type="ctrX" for="ch" forName="bullet4d" refType="w" fact="0.73"/>
                    <dgm:constr type="ctrY" for="ch" forName="bullet4d" refType="h" fact="0.283"/>
                    <dgm:constr type="w" for="ch" forName="bullet4d" refType="w" fact="0.071"/>
                    <dgm:constr type="h" for="ch" forName="bullet4d" refType="w" refFor="ch" refForName="bullet4d"/>
                    <dgm:constr type="l" for="ch" forName="textBox4d" refType="ctrX" refFor="ch" refForName="bullet4d"/>
                    <dgm:constr type="t" for="ch" forName="textBox4d" refType="ctrY" refFor="ch" refForName="bullet4d"/>
                    <dgm:constr type="w" for="ch" forName="textBox4d" refType="w" fact="0.21"/>
                    <dgm:constr type="h" for="ch" forName="textBox4d" refType="h" fact="0.717"/>
                    <dgm:constr type="userD" refType="h" refFor="ch" refForName="bullet4d" fact="0.53"/>
                    <dgm:constr type="lMarg" for="ch" forName="textBox4d" refType="userD" fact="2.834"/>
                    <dgm:constr type="primFontSz" for="ch" ptType="node" op="equ" val="65"/>
                  </dgm:constrLst>
                </dgm:if>
                <dgm:else name="Name82">
                  <dgm:constrLst>
                    <dgm:constr type="ctrX" for="ch" forName="bullet4a" refType="w" fact="0.11"/>
                    <dgm:constr type="ctrY" for="ch" forName="bullet4a" refType="h" fact="0.762"/>
                    <dgm:constr type="w" for="ch" forName="bullet4a" refType="w" fact="0.023"/>
                    <dgm:constr type="h" for="ch" forName="bullet4a" refType="w" refFor="ch" refForName="bullet4a"/>
                    <dgm:constr type="r" for="ch" forName="textBox4a" refType="ctrX" refFor="ch" refForName="bullet4a"/>
                    <dgm:constr type="b" for="ch" forName="textBox4a" refType="ctrY" refFor="ch" refForName="bullet4a"/>
                    <dgm:constr type="w" for="ch" forName="textBox4a" refType="w" fact="0.11"/>
                    <dgm:constr type="h" for="ch" forName="textBox4a" refType="h" fact="0.762"/>
                    <dgm:constr type="userA" refType="h" refFor="ch" refForName="bullet4a" fact="0.53"/>
                    <dgm:constr type="rMarg" for="ch" forName="textBox4a" refType="userA" fact="2.834"/>
                    <dgm:constr type="ctrX" for="ch" forName="bullet4b" refType="w" fact="0.281"/>
                    <dgm:constr type="ctrY" for="ch" forName="bullet4b" refType="h" fact="0.543"/>
                    <dgm:constr type="w" for="ch" forName="bullet4b" refType="w" fact="0.04"/>
                    <dgm:constr type="h" for="ch" forName="bullet4b" refType="w" refFor="ch" refForName="bullet4b"/>
                    <dgm:constr type="r" for="ch" forName="textBox4b" refType="ctrX" refFor="ch" refForName="bullet4b"/>
                    <dgm:constr type="b" for="ch" forName="textBox4b" refType="ctrY" refFor="ch" refForName="bullet4b"/>
                    <dgm:constr type="w" for="ch" forName="textBox4b" refType="w" fact="0.171"/>
                    <dgm:constr type="h" for="ch" forName="textBox4b" refType="h" fact="0.543"/>
                    <dgm:constr type="userB" refType="h" refFor="ch" refForName="bullet4b" fact="0.53"/>
                    <dgm:constr type="rMarg" for="ch" forName="textBox4b" refType="userB" fact="2.834"/>
                    <dgm:constr type="ctrX" for="ch" forName="bullet4c" refType="w" fact="0.495"/>
                    <dgm:constr type="ctrY" for="ch" forName="bullet4c" refType="h" fact="0.382"/>
                    <dgm:constr type="w" for="ch" forName="bullet4c" refType="w" fact="0.053"/>
                    <dgm:constr type="h" for="ch" forName="bullet4c" refType="w" refFor="ch" refForName="bullet4c"/>
                    <dgm:constr type="r" for="ch" forName="textBox4c" refType="ctrX" refFor="ch" refForName="bullet4c"/>
                    <dgm:constr type="b" for="ch" forName="textBox4c" refType="ctrY" refFor="ch" refForName="bullet4c"/>
                    <dgm:constr type="w" for="ch" forName="textBox4c" refType="w" fact="0.21"/>
                    <dgm:constr type="h" for="ch" forName="textBox4c" refType="h" fact="0.382"/>
                    <dgm:constr type="userC" refType="h" refFor="ch" refForName="bullet4c" fact="0.53"/>
                    <dgm:constr type="rMarg" for="ch" forName="textBox4c" refType="userC" fact="2.834"/>
                    <dgm:constr type="ctrX" for="ch" forName="bullet4d" refType="w" fact="0.73"/>
                    <dgm:constr type="ctrY" for="ch" forName="bullet4d" refType="h" fact="0.283"/>
                    <dgm:constr type="w" for="ch" forName="bullet4d" refType="w" fact="0.071"/>
                    <dgm:constr type="h" for="ch" forName="bullet4d" refType="w" refFor="ch" refForName="bullet4d"/>
                    <dgm:constr type="r" for="ch" forName="textBox4d" refType="ctrX" refFor="ch" refForName="bullet4d"/>
                    <dgm:constr type="b" for="ch" forName="textBox4d" refType="ctrY" refFor="ch" refForName="bullet4d"/>
                    <dgm:constr type="w" for="ch" forName="textBox4d" refType="w" fact="0.21"/>
                    <dgm:constr type="h" for="ch" forName="textBox4d" refType="h" fact="0.283"/>
                    <dgm:constr type="userD" refType="h" refFor="ch" refForName="bullet4d" fact="0.53"/>
                    <dgm:constr type="rMarg" for="ch" forName="textBox4d" refType="userD" fact="2.834"/>
                    <dgm:constr type="primFontSz" for="ch" ptType="node" op="equ" val="65"/>
                  </dgm:constrLst>
                </dgm:else>
              </dgm:choose>
              <dgm:ruleLst/>
              <dgm:forEach name="Name83" axis="ch" ptType="node" cnt="1">
                <dgm:layoutNode name="bullet4a" styleLbl="node1">
                  <dgm:alg type="sp"/>
                  <dgm:shape xmlns:r="http://schemas.openxmlformats.org/officeDocument/2006/relationships" type="ellipse" r:blip="">
                    <dgm:adjLst/>
                  </dgm:shape>
                  <dgm:presOf/>
                  <dgm:constrLst/>
                  <dgm:ruleLst/>
                </dgm:layoutNode>
                <dgm:layoutNode name="textBox4a" styleLbl="revTx">
                  <dgm:varLst>
                    <dgm:bulletEnabled val="1"/>
                  </dgm:varLst>
                  <dgm:choose name="Name84">
                    <dgm:if name="Name85" func="var" arg="dir" op="equ" val="norm">
                      <dgm:choose name="Name86">
                        <dgm:if name="Name87" axis="root des" ptType="all node" func="maxDepth" op="gt" val="1">
                          <dgm:alg type="tx">
                            <dgm:param type="txAnchorVert" val="t"/>
                            <dgm:param type="parTxLTRAlign" val="l"/>
                            <dgm:param type="parTxRTLAlign" val="r"/>
                          </dgm:alg>
                        </dgm:if>
                        <dgm:else name="Name88">
                          <dgm:alg type="tx">
                            <dgm:param type="txAnchorVert" val="t"/>
                            <dgm:param type="parTxLTRAlign" val="l"/>
                            <dgm:param type="parTxRTLAlign" val="l"/>
                          </dgm:alg>
                        </dgm:else>
                      </dgm:choose>
                    </dgm:if>
                    <dgm:else name="Name89">
                      <dgm:choose name="Name90">
                        <dgm:if name="Name91" axis="root des" ptType="all node" func="maxDepth" op="gt" val="1">
                          <dgm:alg type="tx">
                            <dgm:param type="txAnchorVert" val="b"/>
                            <dgm:param type="txAnchorVertCh" val="b"/>
                            <dgm:param type="parTxLTRAlign" val="l"/>
                            <dgm:param type="parTxRTLAlign" val="r"/>
                          </dgm:alg>
                        </dgm:if>
                        <dgm:else name="Name92">
                          <dgm:alg type="tx">
                            <dgm:param type="txAnchorVert" val="b"/>
                            <dgm:param type="parTxLTRAlign" val="r"/>
                            <dgm:param type="parTxRTLAlign" val="r"/>
                          </dgm:alg>
                        </dgm:else>
                      </dgm:choose>
                    </dgm:else>
                  </dgm:choose>
                  <dgm:shape xmlns:r="http://schemas.openxmlformats.org/officeDocument/2006/relationships" type="rect" r:blip="">
                    <dgm:adjLst/>
                  </dgm:shape>
                  <dgm:presOf axis="desOrSelf" ptType="node"/>
                  <dgm:choose name="Name93">
                    <dgm:if name="Name94" func="var" arg="dir" op="equ" val="norm">
                      <dgm:constrLst>
                        <dgm:constr type="rMarg"/>
                        <dgm:constr type="tMarg"/>
                        <dgm:constr type="bMarg"/>
                      </dgm:constrLst>
                    </dgm:if>
                    <dgm:else name="Name95">
                      <dgm:constrLst>
                        <dgm:constr type="lMarg"/>
                        <dgm:constr type="tMarg"/>
                        <dgm:constr type="bMarg"/>
                      </dgm:constrLst>
                    </dgm:else>
                  </dgm:choose>
                  <dgm:ruleLst>
                    <dgm:rule type="primFontSz" val="5" fact="NaN" max="NaN"/>
                  </dgm:ruleLst>
                </dgm:layoutNode>
              </dgm:forEach>
              <dgm:forEach name="Name96" axis="ch" ptType="node" st="2" cnt="1">
                <dgm:layoutNode name="bullet4b" styleLbl="node1">
                  <dgm:alg type="sp"/>
                  <dgm:shape xmlns:r="http://schemas.openxmlformats.org/officeDocument/2006/relationships" type="ellipse" r:blip="">
                    <dgm:adjLst/>
                  </dgm:shape>
                  <dgm:presOf/>
                  <dgm:constrLst/>
                  <dgm:ruleLst/>
                </dgm:layoutNode>
                <dgm:layoutNode name="textBox4b" styleLbl="revTx">
                  <dgm:varLst>
                    <dgm:bulletEnabled val="1"/>
                  </dgm:varLst>
                  <dgm:choose name="Name97">
                    <dgm:if name="Name98" func="var" arg="dir" op="equ" val="norm">
                      <dgm:choose name="Name99">
                        <dgm:if name="Name100" axis="root des" ptType="all node" func="maxDepth" op="gt" val="1">
                          <dgm:alg type="tx">
                            <dgm:param type="txAnchorVert" val="t"/>
                            <dgm:param type="parTxLTRAlign" val="l"/>
                            <dgm:param type="parTxRTLAlign" val="r"/>
                          </dgm:alg>
                        </dgm:if>
                        <dgm:else name="Name101">
                          <dgm:alg type="tx">
                            <dgm:param type="txAnchorVert" val="t"/>
                            <dgm:param type="parTxLTRAlign" val="l"/>
                            <dgm:param type="parTxRTLAlign" val="l"/>
                          </dgm:alg>
                        </dgm:else>
                      </dgm:choose>
                    </dgm:if>
                    <dgm:else name="Name102">
                      <dgm:choose name="Name103">
                        <dgm:if name="Name104" axis="root des" ptType="all node" func="maxDepth" op="gt" val="1">
                          <dgm:alg type="tx">
                            <dgm:param type="txAnchorVert" val="b"/>
                            <dgm:param type="txAnchorVertCh" val="b"/>
                            <dgm:param type="parTxLTRAlign" val="l"/>
                            <dgm:param type="parTxRTLAlign" val="r"/>
                          </dgm:alg>
                        </dgm:if>
                        <dgm:else name="Name105">
                          <dgm:alg type="tx">
                            <dgm:param type="txAnchorVert" val="b"/>
                            <dgm:param type="parTxLTRAlign" val="r"/>
                            <dgm:param type="parTxRTLAlign" val="r"/>
                          </dgm:alg>
                        </dgm:else>
                      </dgm:choose>
                    </dgm:else>
                  </dgm:choose>
                  <dgm:shape xmlns:r="http://schemas.openxmlformats.org/officeDocument/2006/relationships" type="rect" r:blip="">
                    <dgm:adjLst/>
                  </dgm:shape>
                  <dgm:presOf axis="desOrSelf" ptType="node"/>
                  <dgm:choose name="Name106">
                    <dgm:if name="Name107" func="var" arg="dir" op="equ" val="norm">
                      <dgm:constrLst>
                        <dgm:constr type="rMarg"/>
                        <dgm:constr type="tMarg"/>
                        <dgm:constr type="bMarg"/>
                      </dgm:constrLst>
                    </dgm:if>
                    <dgm:else name="Name108">
                      <dgm:constrLst>
                        <dgm:constr type="lMarg"/>
                        <dgm:constr type="tMarg"/>
                        <dgm:constr type="bMarg"/>
                      </dgm:constrLst>
                    </dgm:else>
                  </dgm:choose>
                  <dgm:ruleLst>
                    <dgm:rule type="primFontSz" val="5" fact="NaN" max="NaN"/>
                  </dgm:ruleLst>
                </dgm:layoutNode>
              </dgm:forEach>
              <dgm:forEach name="Name109" axis="ch" ptType="node" st="3" cnt="1">
                <dgm:layoutNode name="bullet4c" styleLbl="node1">
                  <dgm:alg type="sp"/>
                  <dgm:shape xmlns:r="http://schemas.openxmlformats.org/officeDocument/2006/relationships" type="ellipse" r:blip="">
                    <dgm:adjLst/>
                  </dgm:shape>
                  <dgm:presOf/>
                  <dgm:constrLst/>
                  <dgm:ruleLst/>
                </dgm:layoutNode>
                <dgm:layoutNode name="textBox4c" styleLbl="revTx">
                  <dgm:varLst>
                    <dgm:bulletEnabled val="1"/>
                  </dgm:varLst>
                  <dgm:choose name="Name110">
                    <dgm:if name="Name111" func="var" arg="dir" op="equ" val="norm">
                      <dgm:choose name="Name112">
                        <dgm:if name="Name113" axis="root des" ptType="all node" func="maxDepth" op="gt" val="1">
                          <dgm:alg type="tx">
                            <dgm:param type="txAnchorVert" val="t"/>
                            <dgm:param type="parTxLTRAlign" val="l"/>
                            <dgm:param type="parTxRTLAlign" val="r"/>
                          </dgm:alg>
                        </dgm:if>
                        <dgm:else name="Name114">
                          <dgm:alg type="tx">
                            <dgm:param type="txAnchorVert" val="t"/>
                            <dgm:param type="parTxLTRAlign" val="l"/>
                            <dgm:param type="parTxRTLAlign" val="l"/>
                          </dgm:alg>
                        </dgm:else>
                      </dgm:choose>
                    </dgm:if>
                    <dgm:else name="Name115">
                      <dgm:choose name="Name116">
                        <dgm:if name="Name117" axis="root des" ptType="all node" func="maxDepth" op="gt" val="1">
                          <dgm:alg type="tx">
                            <dgm:param type="txAnchorVert" val="b"/>
                            <dgm:param type="txAnchorVertCh" val="b"/>
                            <dgm:param type="parTxLTRAlign" val="l"/>
                            <dgm:param type="parTxRTLAlign" val="r"/>
                          </dgm:alg>
                        </dgm:if>
                        <dgm:else name="Name118">
                          <dgm:alg type="tx">
                            <dgm:param type="txAnchorVert" val="b"/>
                            <dgm:param type="parTxLTRAlign" val="r"/>
                            <dgm:param type="parTxRTLAlign" val="r"/>
                          </dgm:alg>
                        </dgm:else>
                      </dgm:choose>
                    </dgm:else>
                  </dgm:choose>
                  <dgm:shape xmlns:r="http://schemas.openxmlformats.org/officeDocument/2006/relationships" type="rect" r:blip="">
                    <dgm:adjLst/>
                  </dgm:shape>
                  <dgm:presOf axis="desOrSelf" ptType="node"/>
                  <dgm:choose name="Name119">
                    <dgm:if name="Name120" func="var" arg="dir" op="equ" val="norm">
                      <dgm:constrLst>
                        <dgm:constr type="rMarg"/>
                        <dgm:constr type="tMarg"/>
                        <dgm:constr type="bMarg"/>
                      </dgm:constrLst>
                    </dgm:if>
                    <dgm:else name="Name121">
                      <dgm:constrLst>
                        <dgm:constr type="lMarg"/>
                        <dgm:constr type="tMarg"/>
                        <dgm:constr type="bMarg"/>
                      </dgm:constrLst>
                    </dgm:else>
                  </dgm:choose>
                  <dgm:ruleLst>
                    <dgm:rule type="primFontSz" val="5" fact="NaN" max="NaN"/>
                  </dgm:ruleLst>
                </dgm:layoutNode>
              </dgm:forEach>
              <dgm:forEach name="Name122" axis="ch" ptType="node" st="4" cnt="1">
                <dgm:layoutNode name="bullet4d" styleLbl="node1">
                  <dgm:alg type="sp"/>
                  <dgm:shape xmlns:r="http://schemas.openxmlformats.org/officeDocument/2006/relationships" type="ellipse" r:blip="">
                    <dgm:adjLst/>
                  </dgm:shape>
                  <dgm:presOf/>
                  <dgm:constrLst/>
                  <dgm:ruleLst/>
                </dgm:layoutNode>
                <dgm:layoutNode name="textBox4d" styleLbl="revTx">
                  <dgm:varLst>
                    <dgm:bulletEnabled val="1"/>
                  </dgm:varLst>
                  <dgm:choose name="Name123">
                    <dgm:if name="Name124" func="var" arg="dir" op="equ" val="norm">
                      <dgm:choose name="Name125">
                        <dgm:if name="Name126" axis="root des" ptType="all node" func="maxDepth" op="gt" val="1">
                          <dgm:alg type="tx">
                            <dgm:param type="txAnchorVert" val="t"/>
                            <dgm:param type="parTxLTRAlign" val="l"/>
                            <dgm:param type="parTxRTLAlign" val="r"/>
                          </dgm:alg>
                        </dgm:if>
                        <dgm:else name="Name127">
                          <dgm:alg type="tx">
                            <dgm:param type="txAnchorVert" val="t"/>
                            <dgm:param type="parTxLTRAlign" val="l"/>
                            <dgm:param type="parTxRTLAlign" val="l"/>
                          </dgm:alg>
                        </dgm:else>
                      </dgm:choose>
                    </dgm:if>
                    <dgm:else name="Name128">
                      <dgm:choose name="Name129">
                        <dgm:if name="Name130" axis="root des" ptType="all node" func="maxDepth" op="gt" val="1">
                          <dgm:alg type="tx">
                            <dgm:param type="txAnchorVert" val="b"/>
                            <dgm:param type="txAnchorVertCh" val="b"/>
                            <dgm:param type="parTxLTRAlign" val="l"/>
                            <dgm:param type="parTxRTLAlign" val="r"/>
                          </dgm:alg>
                        </dgm:if>
                        <dgm:else name="Name131">
                          <dgm:alg type="tx">
                            <dgm:param type="txAnchorVert" val="b"/>
                            <dgm:param type="parTxLTRAlign" val="r"/>
                            <dgm:param type="parTxRTLAlign" val="r"/>
                          </dgm:alg>
                        </dgm:else>
                      </dgm:choose>
                    </dgm:else>
                  </dgm:choose>
                  <dgm:shape xmlns:r="http://schemas.openxmlformats.org/officeDocument/2006/relationships" type="rect" r:blip="">
                    <dgm:adjLst/>
                  </dgm:shape>
                  <dgm:presOf axis="desOrSelf" ptType="node"/>
                  <dgm:choose name="Name132">
                    <dgm:if name="Name133" func="var" arg="dir" op="equ" val="norm">
                      <dgm:constrLst>
                        <dgm:constr type="rMarg"/>
                        <dgm:constr type="tMarg"/>
                        <dgm:constr type="bMarg"/>
                      </dgm:constrLst>
                    </dgm:if>
                    <dgm:else name="Name134">
                      <dgm:constrLst>
                        <dgm:constr type="lMarg"/>
                        <dgm:constr type="tMarg"/>
                        <dgm:constr type="bMarg"/>
                      </dgm:constrLst>
                    </dgm:else>
                  </dgm:choose>
                  <dgm:ruleLst>
                    <dgm:rule type="primFontSz" val="5" fact="NaN" max="NaN"/>
                  </dgm:ruleLst>
                </dgm:layoutNode>
              </dgm:forEach>
            </dgm:layoutNode>
          </dgm:if>
          <dgm:else name="Name135">
            <dgm:layoutNode name="arrowDiagram5">
              <dgm:alg type="composite">
                <dgm:param type="vertAlign" val="none"/>
                <dgm:param type="horzAlign" val="none"/>
              </dgm:alg>
              <dgm:shape xmlns:r="http://schemas.openxmlformats.org/officeDocument/2006/relationships" r:blip="">
                <dgm:adjLst/>
              </dgm:shape>
              <dgm:presOf/>
              <dgm:choose name="Name136">
                <dgm:if name="Name137" func="var" arg="dir" op="equ" val="norm">
                  <dgm:constrLst>
                    <dgm:constr type="ctrX" for="ch" forName="bullet5a" refType="w" fact="0.11"/>
                    <dgm:constr type="ctrY" for="ch" forName="bullet5a" refType="h" fact="0.762"/>
                    <dgm:constr type="w" for="ch" forName="bullet5a" refType="w" fact="0.023"/>
                    <dgm:constr type="h" for="ch" forName="bullet5a" refType="w" refFor="ch" refForName="bullet5a"/>
                    <dgm:constr type="l" for="ch" forName="textBox5a" refType="ctrX" refFor="ch" refForName="bullet5a"/>
                    <dgm:constr type="t" for="ch" forName="textBox5a" refType="ctrY" refFor="ch" refForName="bullet5a"/>
                    <dgm:constr type="w" for="ch" forName="textBox5a" refType="w" fact="0.131"/>
                    <dgm:constr type="h" for="ch" forName="textBox5a" refType="h" fact="0.238"/>
                    <dgm:constr type="userA" refType="h" refFor="ch" refForName="bullet5a" fact="0.53"/>
                    <dgm:constr type="lMarg" for="ch" forName="textBox5a" refType="userA" fact="2.834"/>
                    <dgm:constr type="ctrX" for="ch" forName="bullet5b" refType="w" fact="0.241"/>
                    <dgm:constr type="ctrY" for="ch" forName="bullet5b" refType="h" fact="0.581"/>
                    <dgm:constr type="w" for="ch" forName="bullet5b" refType="w" fact="0.036"/>
                    <dgm:constr type="h" for="ch" forName="bullet5b" refType="w" refFor="ch" refForName="bullet5b"/>
                    <dgm:constr type="l" for="ch" forName="textBox5b" refType="ctrX" refFor="ch" refForName="bullet5b"/>
                    <dgm:constr type="t" for="ch" forName="textBox5b" refType="ctrY" refFor="ch" refForName="bullet5b"/>
                    <dgm:constr type="w" for="ch" forName="textBox5b" refType="w" fact="0.166"/>
                    <dgm:constr type="h" for="ch" forName="textBox5b" refType="h" fact="0.419"/>
                    <dgm:constr type="userB" refType="h" refFor="ch" refForName="bullet5b" fact="0.53"/>
                    <dgm:constr type="lMarg" for="ch" forName="textBox5b" refType="userB" fact="2.834"/>
                    <dgm:constr type="ctrX" for="ch" forName="bullet5c" refType="w" fact="0.407"/>
                    <dgm:constr type="ctrY" for="ch" forName="bullet5c" refType="h" fact="0.438"/>
                    <dgm:constr type="w" for="ch" forName="bullet5c" refType="w" fact="0.048"/>
                    <dgm:constr type="h" for="ch" forName="bullet5c" refType="w" refFor="ch" refForName="bullet5c"/>
                    <dgm:constr type="l" for="ch" forName="textBox5c" refType="ctrX" refFor="ch" refForName="bullet5c"/>
                    <dgm:constr type="t" for="ch" forName="textBox5c" refType="ctrY" refFor="ch" refForName="bullet5c"/>
                    <dgm:constr type="w" for="ch" forName="textBox5c" refType="w" fact="0.193"/>
                    <dgm:constr type="h" for="ch" forName="textBox5c" refType="h" fact="0.562"/>
                    <dgm:constr type="userC" refType="h" refFor="ch" refForName="bullet5c" fact="0.53"/>
                    <dgm:constr type="lMarg" for="ch" forName="textBox5c" refType="userC" fact="2.834"/>
                    <dgm:constr type="ctrX" for="ch" forName="bullet5d" refType="w" fact="0.6"/>
                    <dgm:constr type="ctrY" for="ch" forName="bullet5d" refType="h" fact="0.33"/>
                    <dgm:constr type="w" for="ch" forName="bullet5d" refType="w" fact="0.062"/>
                    <dgm:constr type="h" for="ch" forName="bullet5d" refType="w" refFor="ch" refForName="bullet5d"/>
                    <dgm:constr type="l" for="ch" forName="textBox5d" refType="ctrX" refFor="ch" refForName="bullet5d"/>
                    <dgm:constr type="t" for="ch" forName="textBox5d" refType="ctrY" refFor="ch" refForName="bullet5d"/>
                    <dgm:constr type="w" for="ch" forName="textBox5d" refType="w" fact="0.2"/>
                    <dgm:constr type="h" for="ch" forName="textBox5d" refType="h" fact="0.67"/>
                    <dgm:constr type="userD" refType="h" refFor="ch" refForName="bullet5d" fact="0.53"/>
                    <dgm:constr type="lMarg" for="ch" forName="textBox5d" refType="userD" fact="2.834"/>
                    <dgm:constr type="ctrX" for="ch" forName="bullet5e" refType="w" fact="0.8"/>
                    <dgm:constr type="ctrY" for="ch" forName="bullet5e" refType="h" fact="0.264"/>
                    <dgm:constr type="w" for="ch" forName="bullet5e" refType="w" fact="0.079"/>
                    <dgm:constr type="h" for="ch" forName="bullet5e" refType="w" refFor="ch" refForName="bullet5e"/>
                    <dgm:constr type="l" for="ch" forName="textBox5e" refType="ctrX" refFor="ch" refForName="bullet5e"/>
                    <dgm:constr type="t" for="ch" forName="textBox5e" refType="ctrY" refFor="ch" refForName="bullet5e"/>
                    <dgm:constr type="w" for="ch" forName="textBox5e" refType="w" fact="0.2"/>
                    <dgm:constr type="h" for="ch" forName="textBox5e" refType="h" fact="0.736"/>
                    <dgm:constr type="userE" refType="h" refFor="ch" refForName="bullet5e" fact="0.53"/>
                    <dgm:constr type="lMarg" for="ch" forName="textBox5e" refType="userE" fact="2.834"/>
                    <dgm:constr type="primFontSz" for="ch" ptType="node" op="equ" val="65"/>
                  </dgm:constrLst>
                </dgm:if>
                <dgm:else name="Name138">
                  <dgm:constrLst>
                    <dgm:constr type="ctrX" for="ch" forName="bullet5a" refType="w" fact="0.11"/>
                    <dgm:constr type="ctrY" for="ch" forName="bullet5a" refType="h" fact="0.762"/>
                    <dgm:constr type="w" for="ch" forName="bullet5a" refType="w" fact="0.023"/>
                    <dgm:constr type="h" for="ch" forName="bullet5a" refType="w" refFor="ch" refForName="bullet5a"/>
                    <dgm:constr type="r" for="ch" forName="textBox5a" refType="ctrX" refFor="ch" refForName="bullet5a"/>
                    <dgm:constr type="b" for="ch" forName="textBox5a" refType="ctrY" refFor="ch" refForName="bullet5a"/>
                    <dgm:constr type="w" for="ch" forName="textBox5a" refType="w" fact="0.11"/>
                    <dgm:constr type="h" for="ch" forName="textBox5a" refType="h" fact="0.762"/>
                    <dgm:constr type="userA" refType="h" refFor="ch" refForName="bullet5a" fact="0.53"/>
                    <dgm:constr type="rMarg" for="ch" forName="textBox5a" refType="userA" fact="2.834"/>
                    <dgm:constr type="ctrX" for="ch" forName="bullet5b" refType="w" fact="0.241"/>
                    <dgm:constr type="ctrY" for="ch" forName="bullet5b" refType="h" fact="0.581"/>
                    <dgm:constr type="w" for="ch" forName="bullet5b" refType="w" fact="0.036"/>
                    <dgm:constr type="h" for="ch" forName="bullet5b" refType="w" refFor="ch" refForName="bullet5b"/>
                    <dgm:constr type="r" for="ch" forName="textBox5b" refType="ctrX" refFor="ch" refForName="bullet5b"/>
                    <dgm:constr type="b" for="ch" forName="textBox5b" refType="ctrY" refFor="ch" refForName="bullet5b"/>
                    <dgm:constr type="w" for="ch" forName="textBox5b" refType="w" fact="0.131"/>
                    <dgm:constr type="h" for="ch" forName="textBox5b" refType="h" fact="0.581"/>
                    <dgm:constr type="userB" refType="h" refFor="ch" refForName="bullet5b" fact="0.53"/>
                    <dgm:constr type="rMarg" for="ch" forName="textBox5b" refType="userB" fact="2.834"/>
                    <dgm:constr type="ctrX" for="ch" forName="bullet5c" refType="w" fact="0.407"/>
                    <dgm:constr type="ctrY" for="ch" forName="bullet5c" refType="h" fact="0.438"/>
                    <dgm:constr type="w" for="ch" forName="bullet5c" refType="w" fact="0.048"/>
                    <dgm:constr type="h" for="ch" forName="bullet5c" refType="w" refFor="ch" refForName="bullet5c"/>
                    <dgm:constr type="r" for="ch" forName="textBox5c" refType="ctrX" refFor="ch" refForName="bullet5c"/>
                    <dgm:constr type="b" for="ch" forName="textBox5c" refType="ctrY" refFor="ch" refForName="bullet5c"/>
                    <dgm:constr type="w" for="ch" forName="textBox5c" refType="w" fact="0.166"/>
                    <dgm:constr type="h" for="ch" forName="textBox5c" refType="h" fact="0.438"/>
                    <dgm:constr type="userC" refType="h" refFor="ch" refForName="bullet5c" fact="0.53"/>
                    <dgm:constr type="rMarg" for="ch" forName="textBox5c" refType="userC" fact="2.834"/>
                    <dgm:constr type="ctrX" for="ch" forName="bullet5d" refType="w" fact="0.6"/>
                    <dgm:constr type="ctrY" for="ch" forName="bullet5d" refType="h" fact="0.33"/>
                    <dgm:constr type="w" for="ch" forName="bullet5d" refType="w" fact="0.062"/>
                    <dgm:constr type="h" for="ch" forName="bullet5d" refType="w" refFor="ch" refForName="bullet5d"/>
                    <dgm:constr type="r" for="ch" forName="textBox5d" refType="ctrX" refFor="ch" refForName="bullet5d"/>
                    <dgm:constr type="b" for="ch" forName="textBox5d" refType="ctrY" refFor="ch" refForName="bullet5d"/>
                    <dgm:constr type="w" for="ch" forName="textBox5d" refType="w" fact="0.193"/>
                    <dgm:constr type="h" for="ch" forName="textBox5d" refType="h" fact="0.33"/>
                    <dgm:constr type="userD" refType="h" refFor="ch" refForName="bullet5d" fact="0.53"/>
                    <dgm:constr type="rMarg" for="ch" forName="textBox5d" refType="userD" fact="2.834"/>
                    <dgm:constr type="ctrX" for="ch" forName="bullet5e" refType="w" fact="0.8"/>
                    <dgm:constr type="ctrY" for="ch" forName="bullet5e" refType="h" fact="0.264"/>
                    <dgm:constr type="w" for="ch" forName="bullet5e" refType="w" fact="0.079"/>
                    <dgm:constr type="h" for="ch" forName="bullet5e" refType="w" refFor="ch" refForName="bullet5e"/>
                    <dgm:constr type="r" for="ch" forName="textBox5e" refType="ctrX" refFor="ch" refForName="bullet5e"/>
                    <dgm:constr type="b" for="ch" forName="textBox5e" refType="ctrY" refFor="ch" refForName="bullet5e"/>
                    <dgm:constr type="w" for="ch" forName="textBox5e" refType="w" fact="0.2"/>
                    <dgm:constr type="h" for="ch" forName="textBox5e" refType="h" fact="0.264"/>
                    <dgm:constr type="userE" refType="h" refFor="ch" refForName="bullet5e" fact="0.53"/>
                    <dgm:constr type="rMarg" for="ch" forName="textBox5e" refType="userE" fact="2.834"/>
                    <dgm:constr type="primFontSz" for="ch" ptType="node" op="equ" val="65"/>
                  </dgm:constrLst>
                </dgm:else>
              </dgm:choose>
              <dgm:ruleLst/>
              <dgm:forEach name="Name139" axis="ch" ptType="node" cnt="1">
                <dgm:layoutNode name="bullet5a" styleLbl="node1">
                  <dgm:alg type="sp"/>
                  <dgm:shape xmlns:r="http://schemas.openxmlformats.org/officeDocument/2006/relationships" type="ellipse" r:blip="">
                    <dgm:adjLst/>
                  </dgm:shape>
                  <dgm:presOf/>
                  <dgm:constrLst/>
                  <dgm:ruleLst/>
                </dgm:layoutNode>
                <dgm:layoutNode name="textBox5a" styleLbl="revTx">
                  <dgm:varLst>
                    <dgm:bulletEnabled val="1"/>
                  </dgm:varLst>
                  <dgm:choose name="Name140">
                    <dgm:if name="Name141" func="var" arg="dir" op="equ" val="norm">
                      <dgm:choose name="Name142">
                        <dgm:if name="Name143" axis="root des" ptType="all node" func="maxDepth" op="gt" val="1">
                          <dgm:alg type="tx">
                            <dgm:param type="txAnchorVert" val="t"/>
                            <dgm:param type="parTxLTRAlign" val="l"/>
                            <dgm:param type="parTxRTLAlign" val="r"/>
                          </dgm:alg>
                        </dgm:if>
                        <dgm:else name="Name144">
                          <dgm:alg type="tx">
                            <dgm:param type="txAnchorVert" val="t"/>
                            <dgm:param type="parTxLTRAlign" val="l"/>
                            <dgm:param type="parTxRTLAlign" val="l"/>
                          </dgm:alg>
                        </dgm:else>
                      </dgm:choose>
                    </dgm:if>
                    <dgm:else name="Name145">
                      <dgm:choose name="Name146">
                        <dgm:if name="Name147" axis="root des" ptType="all node" func="maxDepth" op="gt" val="1">
                          <dgm:alg type="tx">
                            <dgm:param type="txAnchorVert" val="b"/>
                            <dgm:param type="txAnchorVertCh" val="b"/>
                            <dgm:param type="parTxLTRAlign" val="l"/>
                            <dgm:param type="parTxRTLAlign" val="r"/>
                          </dgm:alg>
                        </dgm:if>
                        <dgm:else name="Name148">
                          <dgm:alg type="tx">
                            <dgm:param type="txAnchorVert" val="b"/>
                            <dgm:param type="parTxLTRAlign" val="r"/>
                            <dgm:param type="parTxRTLAlign" val="r"/>
                          </dgm:alg>
                        </dgm:else>
                      </dgm:choose>
                    </dgm:else>
                  </dgm:choose>
                  <dgm:shape xmlns:r="http://schemas.openxmlformats.org/officeDocument/2006/relationships" type="rect" r:blip="">
                    <dgm:adjLst/>
                  </dgm:shape>
                  <dgm:presOf axis="desOrSelf" ptType="node"/>
                  <dgm:choose name="Name149">
                    <dgm:if name="Name150" func="var" arg="dir" op="equ" val="norm">
                      <dgm:constrLst>
                        <dgm:constr type="rMarg"/>
                        <dgm:constr type="tMarg"/>
                        <dgm:constr type="bMarg"/>
                      </dgm:constrLst>
                    </dgm:if>
                    <dgm:else name="Name151">
                      <dgm:constrLst>
                        <dgm:constr type="lMarg"/>
                        <dgm:constr type="tMarg"/>
                        <dgm:constr type="bMarg"/>
                      </dgm:constrLst>
                    </dgm:else>
                  </dgm:choose>
                  <dgm:ruleLst>
                    <dgm:rule type="primFontSz" val="5" fact="NaN" max="NaN"/>
                  </dgm:ruleLst>
                </dgm:layoutNode>
              </dgm:forEach>
              <dgm:forEach name="Name152" axis="ch" ptType="node" st="2" cnt="1">
                <dgm:layoutNode name="bullet5b" styleLbl="node1">
                  <dgm:alg type="sp"/>
                  <dgm:shape xmlns:r="http://schemas.openxmlformats.org/officeDocument/2006/relationships" type="ellipse" r:blip="">
                    <dgm:adjLst/>
                  </dgm:shape>
                  <dgm:presOf/>
                  <dgm:constrLst/>
                  <dgm:ruleLst/>
                </dgm:layoutNode>
                <dgm:layoutNode name="textBox5b" styleLbl="revTx">
                  <dgm:varLst>
                    <dgm:bulletEnabled val="1"/>
                  </dgm:varLst>
                  <dgm:choose name="Name153">
                    <dgm:if name="Name154" func="var" arg="dir" op="equ" val="norm">
                      <dgm:choose name="Name155">
                        <dgm:if name="Name156" axis="root des" ptType="all node" func="maxDepth" op="gt" val="1">
                          <dgm:alg type="tx">
                            <dgm:param type="txAnchorVert" val="t"/>
                            <dgm:param type="parTxLTRAlign" val="l"/>
                            <dgm:param type="parTxRTLAlign" val="r"/>
                          </dgm:alg>
                        </dgm:if>
                        <dgm:else name="Name157">
                          <dgm:alg type="tx">
                            <dgm:param type="txAnchorVert" val="t"/>
                            <dgm:param type="parTxLTRAlign" val="l"/>
                            <dgm:param type="parTxRTLAlign" val="l"/>
                          </dgm:alg>
                        </dgm:else>
                      </dgm:choose>
                    </dgm:if>
                    <dgm:else name="Name158">
                      <dgm:choose name="Name159">
                        <dgm:if name="Name160" axis="root des" ptType="all node" func="maxDepth" op="gt" val="1">
                          <dgm:alg type="tx">
                            <dgm:param type="txAnchorVert" val="b"/>
                            <dgm:param type="txAnchorVertCh" val="b"/>
                            <dgm:param type="parTxLTRAlign" val="l"/>
                            <dgm:param type="parTxRTLAlign" val="r"/>
                          </dgm:alg>
                        </dgm:if>
                        <dgm:else name="Name161">
                          <dgm:alg type="tx">
                            <dgm:param type="txAnchorVert" val="b"/>
                            <dgm:param type="parTxLTRAlign" val="r"/>
                            <dgm:param type="parTxRTLAlign" val="r"/>
                          </dgm:alg>
                        </dgm:else>
                      </dgm:choose>
                    </dgm:else>
                  </dgm:choose>
                  <dgm:shape xmlns:r="http://schemas.openxmlformats.org/officeDocument/2006/relationships" type="rect" r:blip="">
                    <dgm:adjLst/>
                  </dgm:shape>
                  <dgm:presOf axis="desOrSelf" ptType="node"/>
                  <dgm:choose name="Name162">
                    <dgm:if name="Name163" func="var" arg="dir" op="equ" val="norm">
                      <dgm:constrLst>
                        <dgm:constr type="rMarg"/>
                        <dgm:constr type="tMarg"/>
                        <dgm:constr type="bMarg"/>
                      </dgm:constrLst>
                    </dgm:if>
                    <dgm:else name="Name164">
                      <dgm:constrLst>
                        <dgm:constr type="lMarg"/>
                        <dgm:constr type="tMarg"/>
                        <dgm:constr type="bMarg"/>
                      </dgm:constrLst>
                    </dgm:else>
                  </dgm:choose>
                  <dgm:ruleLst>
                    <dgm:rule type="primFontSz" val="5" fact="NaN" max="NaN"/>
                  </dgm:ruleLst>
                </dgm:layoutNode>
              </dgm:forEach>
              <dgm:forEach name="Name165" axis="ch" ptType="node" st="3" cnt="1">
                <dgm:layoutNode name="bullet5c" styleLbl="node1">
                  <dgm:alg type="sp"/>
                  <dgm:shape xmlns:r="http://schemas.openxmlformats.org/officeDocument/2006/relationships" type="ellipse" r:blip="">
                    <dgm:adjLst/>
                  </dgm:shape>
                  <dgm:presOf/>
                  <dgm:constrLst/>
                  <dgm:ruleLst/>
                </dgm:layoutNode>
                <dgm:layoutNode name="textBox5c" styleLbl="revTx">
                  <dgm:varLst>
                    <dgm:bulletEnabled val="1"/>
                  </dgm:varLst>
                  <dgm:choose name="Name166">
                    <dgm:if name="Name167" func="var" arg="dir" op="equ" val="norm">
                      <dgm:choose name="Name168">
                        <dgm:if name="Name169" axis="root des" ptType="all node" func="maxDepth" op="gt" val="1">
                          <dgm:alg type="tx">
                            <dgm:param type="txAnchorVert" val="t"/>
                            <dgm:param type="parTxLTRAlign" val="l"/>
                            <dgm:param type="parTxRTLAlign" val="r"/>
                          </dgm:alg>
                        </dgm:if>
                        <dgm:else name="Name170">
                          <dgm:alg type="tx">
                            <dgm:param type="txAnchorVert" val="t"/>
                            <dgm:param type="parTxLTRAlign" val="l"/>
                            <dgm:param type="parTxRTLAlign" val="l"/>
                          </dgm:alg>
                        </dgm:else>
                      </dgm:choose>
                    </dgm:if>
                    <dgm:else name="Name171">
                      <dgm:choose name="Name172">
                        <dgm:if name="Name173" axis="root des" ptType="all node" func="maxDepth" op="gt" val="1">
                          <dgm:alg type="tx">
                            <dgm:param type="txAnchorVert" val="b"/>
                            <dgm:param type="txAnchorVertCh" val="b"/>
                            <dgm:param type="parTxLTRAlign" val="l"/>
                            <dgm:param type="parTxRTLAlign" val="r"/>
                          </dgm:alg>
                        </dgm:if>
                        <dgm:else name="Name174">
                          <dgm:alg type="tx">
                            <dgm:param type="txAnchorVert" val="b"/>
                            <dgm:param type="parTxLTRAlign" val="r"/>
                            <dgm:param type="parTxRTLAlign" val="r"/>
                          </dgm:alg>
                        </dgm:else>
                      </dgm:choose>
                    </dgm:else>
                  </dgm:choose>
                  <dgm:shape xmlns:r="http://schemas.openxmlformats.org/officeDocument/2006/relationships" type="rect" r:blip="">
                    <dgm:adjLst/>
                  </dgm:shape>
                  <dgm:presOf axis="desOrSelf" ptType="node"/>
                  <dgm:choose name="Name175">
                    <dgm:if name="Name176" func="var" arg="dir" op="equ" val="norm">
                      <dgm:constrLst>
                        <dgm:constr type="rMarg"/>
                        <dgm:constr type="tMarg"/>
                        <dgm:constr type="bMarg"/>
                      </dgm:constrLst>
                    </dgm:if>
                    <dgm:else name="Name177">
                      <dgm:constrLst>
                        <dgm:constr type="lMarg"/>
                        <dgm:constr type="tMarg"/>
                        <dgm:constr type="bMarg"/>
                      </dgm:constrLst>
                    </dgm:else>
                  </dgm:choose>
                  <dgm:ruleLst>
                    <dgm:rule type="primFontSz" val="5" fact="NaN" max="NaN"/>
                  </dgm:ruleLst>
                </dgm:layoutNode>
              </dgm:forEach>
              <dgm:forEach name="Name178" axis="ch" ptType="node" st="4" cnt="1">
                <dgm:layoutNode name="bullet5d" styleLbl="node1">
                  <dgm:alg type="sp"/>
                  <dgm:shape xmlns:r="http://schemas.openxmlformats.org/officeDocument/2006/relationships" type="ellipse" r:blip="">
                    <dgm:adjLst/>
                  </dgm:shape>
                  <dgm:presOf/>
                  <dgm:constrLst/>
                  <dgm:ruleLst/>
                </dgm:layoutNode>
                <dgm:layoutNode name="textBox5d" styleLbl="revTx">
                  <dgm:varLst>
                    <dgm:bulletEnabled val="1"/>
                  </dgm:varLst>
                  <dgm:choose name="Name179">
                    <dgm:if name="Name180" func="var" arg="dir" op="equ" val="norm">
                      <dgm:choose name="Name181">
                        <dgm:if name="Name182" axis="root des" ptType="all node" func="maxDepth" op="gt" val="1">
                          <dgm:alg type="tx">
                            <dgm:param type="txAnchorVert" val="t"/>
                            <dgm:param type="parTxLTRAlign" val="l"/>
                            <dgm:param type="parTxRTLAlign" val="r"/>
                          </dgm:alg>
                        </dgm:if>
                        <dgm:else name="Name183">
                          <dgm:alg type="tx">
                            <dgm:param type="txAnchorVert" val="t"/>
                            <dgm:param type="parTxLTRAlign" val="l"/>
                            <dgm:param type="parTxRTLAlign" val="l"/>
                          </dgm:alg>
                        </dgm:else>
                      </dgm:choose>
                    </dgm:if>
                    <dgm:else name="Name184">
                      <dgm:choose name="Name185">
                        <dgm:if name="Name186" axis="root des" ptType="all node" func="maxDepth" op="gt" val="1">
                          <dgm:alg type="tx">
                            <dgm:param type="txAnchorVert" val="b"/>
                            <dgm:param type="txAnchorVertCh" val="b"/>
                            <dgm:param type="parTxLTRAlign" val="l"/>
                            <dgm:param type="parTxRTLAlign" val="r"/>
                          </dgm:alg>
                        </dgm:if>
                        <dgm:else name="Name187">
                          <dgm:alg type="tx">
                            <dgm:param type="txAnchorVert" val="b"/>
                            <dgm:param type="parTxLTRAlign" val="r"/>
                            <dgm:param type="parTxRTLAlign" val="r"/>
                          </dgm:alg>
                        </dgm:else>
                      </dgm:choose>
                    </dgm:else>
                  </dgm:choose>
                  <dgm:shape xmlns:r="http://schemas.openxmlformats.org/officeDocument/2006/relationships" type="rect" r:blip="">
                    <dgm:adjLst/>
                  </dgm:shape>
                  <dgm:presOf axis="desOrSelf" ptType="node"/>
                  <dgm:choose name="Name188">
                    <dgm:if name="Name189" func="var" arg="dir" op="equ" val="norm">
                      <dgm:constrLst>
                        <dgm:constr type="rMarg"/>
                        <dgm:constr type="tMarg"/>
                        <dgm:constr type="bMarg"/>
                      </dgm:constrLst>
                    </dgm:if>
                    <dgm:else name="Name190">
                      <dgm:constrLst>
                        <dgm:constr type="lMarg"/>
                        <dgm:constr type="tMarg"/>
                        <dgm:constr type="bMarg"/>
                      </dgm:constrLst>
                    </dgm:else>
                  </dgm:choose>
                  <dgm:ruleLst>
                    <dgm:rule type="primFontSz" val="5" fact="NaN" max="NaN"/>
                  </dgm:ruleLst>
                </dgm:layoutNode>
              </dgm:forEach>
              <dgm:forEach name="Name191" axis="ch" ptType="node" st="5" cnt="1">
                <dgm:layoutNode name="bullet5e" styleLbl="node1">
                  <dgm:alg type="sp"/>
                  <dgm:shape xmlns:r="http://schemas.openxmlformats.org/officeDocument/2006/relationships" type="ellipse" r:blip="">
                    <dgm:adjLst/>
                  </dgm:shape>
                  <dgm:presOf/>
                  <dgm:constrLst/>
                  <dgm:ruleLst/>
                </dgm:layoutNode>
                <dgm:layoutNode name="textBox5e" styleLbl="revTx">
                  <dgm:varLst>
                    <dgm:bulletEnabled val="1"/>
                  </dgm:varLst>
                  <dgm:choose name="Name192">
                    <dgm:if name="Name193" func="var" arg="dir" op="equ" val="norm">
                      <dgm:choose name="Name194">
                        <dgm:if name="Name195" axis="root des" ptType="all node" func="maxDepth" op="gt" val="1">
                          <dgm:alg type="tx">
                            <dgm:param type="txAnchorVert" val="t"/>
                            <dgm:param type="parTxLTRAlign" val="l"/>
                            <dgm:param type="parTxRTLAlign" val="r"/>
                          </dgm:alg>
                        </dgm:if>
                        <dgm:else name="Name196">
                          <dgm:alg type="tx">
                            <dgm:param type="txAnchorVert" val="t"/>
                            <dgm:param type="parTxLTRAlign" val="l"/>
                            <dgm:param type="parTxRTLAlign" val="l"/>
                          </dgm:alg>
                        </dgm:else>
                      </dgm:choose>
                    </dgm:if>
                    <dgm:else name="Name197">
                      <dgm:choose name="Name198">
                        <dgm:if name="Name199" axis="root des" ptType="all node" func="maxDepth" op="gt" val="1">
                          <dgm:alg type="tx">
                            <dgm:param type="txAnchorVert" val="b"/>
                            <dgm:param type="txAnchorVertCh" val="b"/>
                            <dgm:param type="parTxLTRAlign" val="l"/>
                            <dgm:param type="parTxRTLAlign" val="r"/>
                          </dgm:alg>
                        </dgm:if>
                        <dgm:else name="Name200">
                          <dgm:alg type="tx">
                            <dgm:param type="txAnchorVert" val="b"/>
                            <dgm:param type="parTxLTRAlign" val="r"/>
                            <dgm:param type="parTxRTLAlign" val="r"/>
                          </dgm:alg>
                        </dgm:else>
                      </dgm:choose>
                    </dgm:else>
                  </dgm:choose>
                  <dgm:shape xmlns:r="http://schemas.openxmlformats.org/officeDocument/2006/relationships" type="rect" r:blip="">
                    <dgm:adjLst/>
                  </dgm:shape>
                  <dgm:presOf axis="desOrSelf" ptType="node"/>
                  <dgm:choose name="Name201">
                    <dgm:if name="Name202" func="var" arg="dir" op="equ" val="norm">
                      <dgm:constrLst>
                        <dgm:constr type="rMarg"/>
                        <dgm:constr type="tMarg"/>
                        <dgm:constr type="bMarg"/>
                      </dgm:constrLst>
                    </dgm:if>
                    <dgm:else name="Name203">
                      <dgm:constrLst>
                        <dgm:constr type="lMarg"/>
                        <dgm:constr type="tMarg"/>
                        <dgm:constr type="bMarg"/>
                      </dgm:constrLst>
                    </dgm:else>
                  </dgm:choose>
                  <dgm:ruleLst>
                    <dgm:rule type="primFontSz" val="5" fact="NaN" max="NaN"/>
                  </dgm:ruleLst>
                </dgm:layoutNode>
              </dgm:forEach>
            </dgm:layoutNode>
          </dgm:else>
        </dgm:choose>
      </dgm:if>
      <dgm:else name="Name204"/>
    </dgm:choose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4">
  <dgm:title val=""/>
  <dgm:desc val=""/>
  <dgm:catLst>
    <dgm:cat type="simple" pri="104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4">
  <dgm:title val=""/>
  <dgm:desc val=""/>
  <dgm:catLst>
    <dgm:cat type="simple" pri="104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4">
  <dgm:title val=""/>
  <dgm:desc val=""/>
  <dgm:catLst>
    <dgm:cat type="simple" pri="104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50A4DC7-278E-47A8-994C-68A7AE8CB6E5}" type="datetimeFigureOut">
              <a:rPr lang="en-US" smtClean="0"/>
              <a:pPr/>
              <a:t>5/14/2017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9ABAD17-33DC-4503-ABAC-6B1E8D9F282C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1543552836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4555407-C74E-244E-9A1B-621E1AEEF5DC}" type="datetimeFigureOut">
              <a:rPr lang="en-US" smtClean="0"/>
              <a:pPr/>
              <a:t>5/14/2017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960A85D-B62A-684E-B96D-ABFBCDC69846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47789109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id-ID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960A85D-B62A-684E-B96D-ABFBCDC69846}" type="slidenum">
              <a:rPr lang="en-US" smtClean="0"/>
              <a:pPr/>
              <a:t>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325495707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457200" y="228600"/>
            <a:ext cx="7772400" cy="4571999"/>
          </a:xfrm>
        </p:spPr>
        <p:txBody>
          <a:bodyPr anchor="ctr">
            <a:noAutofit/>
          </a:bodyPr>
          <a:lstStyle>
            <a:lvl1pPr>
              <a:lnSpc>
                <a:spcPct val="100000"/>
              </a:lnSpc>
              <a:defRPr sz="8800" spc="-80" baseline="0">
                <a:solidFill>
                  <a:schemeClr val="tx1"/>
                </a:solidFill>
              </a:defRPr>
            </a:lvl1pPr>
          </a:lstStyle>
          <a:p>
            <a:r>
              <a:rPr lang="x-none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457200" y="4800600"/>
            <a:ext cx="6858000" cy="914400"/>
          </a:xfrm>
        </p:spPr>
        <p:txBody>
          <a:bodyPr/>
          <a:lstStyle>
            <a:lvl1pPr marL="0" indent="0" algn="l">
              <a:buNone/>
              <a:defRPr b="0" cap="all" spc="120" baseline="0">
                <a:solidFill>
                  <a:schemeClr val="tx2"/>
                </a:solidFill>
                <a:latin typeface="+mj-lt"/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x-none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1DEABC-D766-4322-8E78-B830FAE35C72}" type="datetime4">
              <a:rPr lang="en-US" smtClean="0"/>
              <a:pPr/>
              <a:t>May 14, 2017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Rectangle 8"/>
          <p:cNvSpPr/>
          <p:nvPr/>
        </p:nvSpPr>
        <p:spPr>
          <a:xfrm>
            <a:off x="9001124" y="4846320"/>
            <a:ext cx="142876" cy="2011680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Rectangle 9"/>
          <p:cNvSpPr/>
          <p:nvPr/>
        </p:nvSpPr>
        <p:spPr>
          <a:xfrm>
            <a:off x="9001124" y="0"/>
            <a:ext cx="142876" cy="484632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fld id="{F38DF745-7D3F-47F4-83A3-874385CFAA69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x-none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x-none" smtClean="0"/>
              <a:t>Click to edit Master text styles</a:t>
            </a:r>
          </a:p>
          <a:p>
            <a:pPr lvl="1"/>
            <a:r>
              <a:rPr lang="x-none" smtClean="0"/>
              <a:t>Second level</a:t>
            </a:r>
          </a:p>
          <a:p>
            <a:pPr lvl="2"/>
            <a:r>
              <a:rPr lang="x-none" smtClean="0"/>
              <a:t>Third level</a:t>
            </a:r>
          </a:p>
          <a:p>
            <a:pPr lvl="3"/>
            <a:r>
              <a:rPr lang="x-none" smtClean="0"/>
              <a:t>Fourth level</a:t>
            </a:r>
          </a:p>
          <a:p>
            <a:pPr lvl="4"/>
            <a:r>
              <a:rPr lang="x-none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333F43-3E86-47E4-BFBB-2476D384E1C6}" type="datetime4">
              <a:rPr lang="en-US" smtClean="0"/>
              <a:pPr/>
              <a:t>May 14, 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8DF745-7D3F-47F4-83A3-874385CFAA69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1447800"/>
            <a:ext cx="7772400" cy="4321175"/>
          </a:xfrm>
        </p:spPr>
        <p:txBody>
          <a:bodyPr anchor="ctr">
            <a:noAutofit/>
          </a:bodyPr>
          <a:lstStyle>
            <a:lvl1pPr algn="l">
              <a:lnSpc>
                <a:spcPct val="100000"/>
              </a:lnSpc>
              <a:defRPr sz="8800" b="0" cap="all" spc="-80" baseline="0">
                <a:solidFill>
                  <a:schemeClr val="tx1"/>
                </a:solidFill>
              </a:defRPr>
            </a:lvl1pPr>
          </a:lstStyle>
          <a:p>
            <a:r>
              <a:rPr lang="x-none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228601"/>
            <a:ext cx="7772400" cy="1066800"/>
          </a:xfrm>
        </p:spPr>
        <p:txBody>
          <a:bodyPr anchor="b"/>
          <a:lstStyle>
            <a:lvl1pPr marL="0" indent="0">
              <a:buNone/>
              <a:defRPr sz="2000" b="0" cap="all" spc="120" baseline="0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x-none" smtClean="0"/>
              <a:t>Click to edit Master text styles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1663BA-01FC-4367-B6F3-ABB2645D55F1}" type="datetime4">
              <a:rPr lang="en-US" smtClean="0"/>
              <a:pPr/>
              <a:t>May 14, 2017</a:t>
            </a:fld>
            <a:endParaRPr lang="en-US" dirty="0"/>
          </a:p>
        </p:txBody>
      </p:sp>
      <p:sp>
        <p:nvSpPr>
          <p:cNvPr id="8" name="Slide Number Placeholder 7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F38DF745-7D3F-47F4-83A3-874385CFAA69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9" name="Footer Placeholder 8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en-U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x-none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630680" y="1574800"/>
            <a:ext cx="329184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x-none" smtClean="0"/>
              <a:t>Click to edit Master text styles</a:t>
            </a:r>
          </a:p>
          <a:p>
            <a:pPr lvl="1"/>
            <a:r>
              <a:rPr lang="x-none" smtClean="0"/>
              <a:t>Second level</a:t>
            </a:r>
          </a:p>
          <a:p>
            <a:pPr lvl="2"/>
            <a:r>
              <a:rPr lang="x-none" smtClean="0"/>
              <a:t>Third level</a:t>
            </a:r>
          </a:p>
          <a:p>
            <a:pPr lvl="3"/>
            <a:r>
              <a:rPr lang="x-none" smtClean="0"/>
              <a:t>Fourth level</a:t>
            </a:r>
          </a:p>
          <a:p>
            <a:pPr lvl="4"/>
            <a:r>
              <a:rPr lang="x-none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90160" y="1574800"/>
            <a:ext cx="329184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x-none" smtClean="0"/>
              <a:t>Click to edit Master text styles</a:t>
            </a:r>
          </a:p>
          <a:p>
            <a:pPr lvl="1"/>
            <a:r>
              <a:rPr lang="x-none" smtClean="0"/>
              <a:t>Second level</a:t>
            </a:r>
          </a:p>
          <a:p>
            <a:pPr lvl="2"/>
            <a:r>
              <a:rPr lang="x-none" smtClean="0"/>
              <a:t>Third level</a:t>
            </a:r>
          </a:p>
          <a:p>
            <a:pPr lvl="3"/>
            <a:r>
              <a:rPr lang="x-none" smtClean="0"/>
              <a:t>Fourth level</a:t>
            </a:r>
          </a:p>
          <a:p>
            <a:pPr lvl="4"/>
            <a:r>
              <a:rPr lang="x-none" smtClean="0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B19C71-EC74-44AF-B27E-FC7DC3C3A61D}" type="datetime4">
              <a:rPr lang="en-US" smtClean="0"/>
              <a:pPr/>
              <a:t>May 14, 2017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8DF745-7D3F-47F4-83A3-874385CFAA69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x-none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627632" y="1572768"/>
            <a:ext cx="3291840" cy="639762"/>
          </a:xfrm>
        </p:spPr>
        <p:txBody>
          <a:bodyPr anchor="b">
            <a:noAutofit/>
          </a:bodyPr>
          <a:lstStyle>
            <a:lvl1pPr marL="0" indent="0">
              <a:buNone/>
              <a:defRPr sz="1800" b="0" cap="all" spc="100" baseline="0">
                <a:solidFill>
                  <a:schemeClr val="tx1"/>
                </a:solidFill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x-none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627632" y="2259366"/>
            <a:ext cx="3291840" cy="384048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x-none" smtClean="0"/>
              <a:t>Click to edit Master text styles</a:t>
            </a:r>
          </a:p>
          <a:p>
            <a:pPr lvl="1"/>
            <a:r>
              <a:rPr lang="x-none" smtClean="0"/>
              <a:t>Second level</a:t>
            </a:r>
          </a:p>
          <a:p>
            <a:pPr lvl="2"/>
            <a:r>
              <a:rPr lang="x-none" smtClean="0"/>
              <a:t>Third level</a:t>
            </a:r>
          </a:p>
          <a:p>
            <a:pPr lvl="3"/>
            <a:r>
              <a:rPr lang="x-none" smtClean="0"/>
              <a:t>Fourth level</a:t>
            </a:r>
          </a:p>
          <a:p>
            <a:pPr lvl="4"/>
            <a:r>
              <a:rPr lang="x-none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93208" y="1572768"/>
            <a:ext cx="3291840" cy="639762"/>
          </a:xfrm>
        </p:spPr>
        <p:txBody>
          <a:bodyPr anchor="b">
            <a:noAutofit/>
          </a:bodyPr>
          <a:lstStyle>
            <a:lvl1pPr marL="0" indent="0">
              <a:buNone/>
              <a:defRPr lang="en-US" sz="1800" b="0" kern="1200" cap="all" spc="100" baseline="0" dirty="0" smtClean="0">
                <a:solidFill>
                  <a:schemeClr val="tx1"/>
                </a:solidFill>
                <a:latin typeface="+mj-lt"/>
                <a:ea typeface="+mn-ea"/>
                <a:cs typeface="+mn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marL="0" lvl="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</a:pPr>
            <a:r>
              <a:rPr lang="x-none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93208" y="2259366"/>
            <a:ext cx="3291840" cy="384048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x-none" smtClean="0"/>
              <a:t>Click to edit Master text styles</a:t>
            </a:r>
          </a:p>
          <a:p>
            <a:pPr lvl="1"/>
            <a:r>
              <a:rPr lang="x-none" smtClean="0"/>
              <a:t>Second level</a:t>
            </a:r>
          </a:p>
          <a:p>
            <a:pPr lvl="2"/>
            <a:r>
              <a:rPr lang="x-none" smtClean="0"/>
              <a:t>Third level</a:t>
            </a:r>
          </a:p>
          <a:p>
            <a:pPr lvl="3"/>
            <a:r>
              <a:rPr lang="x-none" smtClean="0"/>
              <a:t>Fourth level</a:t>
            </a:r>
          </a:p>
          <a:p>
            <a:pPr lvl="4"/>
            <a:r>
              <a:rPr lang="x-none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5CDA29-3CBE-48EA-92AE-A996835462BA}" type="datetime4">
              <a:rPr lang="en-US" smtClean="0"/>
              <a:pPr/>
              <a:t>May 14, 2017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8DF745-7D3F-47F4-83A3-874385CFAA69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x-none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9EC054-3869-4501-B163-1BBFDE8DCE04}" type="datetime4">
              <a:rPr lang="en-US" smtClean="0"/>
              <a:pPr/>
              <a:t>May 14, 2017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8DF745-7D3F-47F4-83A3-874385CFAA69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63D831-56C1-49CF-8EF7-8B9A98402BCD}" type="datetime4">
              <a:rPr lang="en-US" smtClean="0"/>
              <a:pPr/>
              <a:t>May 14, 2017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8DF745-7D3F-47F4-83A3-874385CFAA69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1600200"/>
            <a:ext cx="5111750" cy="448056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x-none" smtClean="0"/>
              <a:t>Click to edit Master text styles</a:t>
            </a:r>
          </a:p>
          <a:p>
            <a:pPr lvl="1"/>
            <a:r>
              <a:rPr lang="x-none" smtClean="0"/>
              <a:t>Second level</a:t>
            </a:r>
          </a:p>
          <a:p>
            <a:pPr lvl="2"/>
            <a:r>
              <a:rPr lang="x-none" smtClean="0"/>
              <a:t>Third level</a:t>
            </a:r>
          </a:p>
          <a:p>
            <a:pPr lvl="3"/>
            <a:r>
              <a:rPr lang="x-none" smtClean="0"/>
              <a:t>Fourth level</a:t>
            </a:r>
          </a:p>
          <a:p>
            <a:pPr lvl="4"/>
            <a:r>
              <a:rPr lang="x-none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600200"/>
            <a:ext cx="3008313" cy="4480560"/>
          </a:xfrm>
        </p:spPr>
        <p:txBody>
          <a:bodyPr>
            <a:normAutofit/>
          </a:bodyPr>
          <a:lstStyle>
            <a:lvl1pPr marL="0" indent="0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x-none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AD5615-7F4F-4584-84D5-CC95918C321F}" type="datetime4">
              <a:rPr lang="en-US" smtClean="0"/>
              <a:pPr/>
              <a:t>May 14, 2017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8DF745-7D3F-47F4-83A3-874385CFAA69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x-none" smtClean="0"/>
              <a:t>Click to edit Master title style</a:t>
            </a:r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/>
          <p:nvPr/>
        </p:nvSpPr>
        <p:spPr>
          <a:xfrm>
            <a:off x="9001124" y="4846320"/>
            <a:ext cx="142876" cy="2011680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-1" y="0"/>
            <a:ext cx="9000877" cy="4846320"/>
          </a:xfrm>
          <a:solidFill>
            <a:schemeClr val="bg1">
              <a:lumMod val="75000"/>
            </a:schemeClr>
          </a:solidFill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x-none" smtClean="0"/>
              <a:t>Drag picture to placeholder or click icon to add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5715000"/>
            <a:ext cx="8153400" cy="457200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x-none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EEA923-9BEE-48CE-9F28-5B525F399BAD}" type="datetime4">
              <a:rPr lang="en-US" smtClean="0"/>
              <a:pPr/>
              <a:t>May 14, 2017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fld id="{F38DF745-7D3F-47F4-83A3-874385CFAA69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>
          <a:xfrm>
            <a:off x="457200" y="4953000"/>
            <a:ext cx="8153400" cy="762000"/>
          </a:xfrm>
        </p:spPr>
        <p:txBody>
          <a:bodyPr anchor="t">
            <a:normAutofit/>
          </a:bodyPr>
          <a:lstStyle>
            <a:lvl1pPr>
              <a:defRPr sz="3200"/>
            </a:lvl1pPr>
          </a:lstStyle>
          <a:p>
            <a:r>
              <a:rPr lang="x-none" smtClean="0"/>
              <a:t>Click to edit Master title style</a:t>
            </a:r>
            <a:endParaRPr lang="en-US" dirty="0"/>
          </a:p>
        </p:txBody>
      </p:sp>
      <p:sp>
        <p:nvSpPr>
          <p:cNvPr id="10" name="Rectangle 9"/>
          <p:cNvSpPr/>
          <p:nvPr/>
        </p:nvSpPr>
        <p:spPr>
          <a:xfrm>
            <a:off x="9001124" y="0"/>
            <a:ext cx="142876" cy="484632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x-none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x-none" smtClean="0"/>
              <a:t>Click to edit Master text styles</a:t>
            </a:r>
          </a:p>
          <a:p>
            <a:pPr lvl="1"/>
            <a:r>
              <a:rPr lang="x-none" smtClean="0"/>
              <a:t>Second level</a:t>
            </a:r>
          </a:p>
          <a:p>
            <a:pPr lvl="2"/>
            <a:r>
              <a:rPr lang="x-none" smtClean="0"/>
              <a:t>Third level</a:t>
            </a:r>
          </a:p>
          <a:p>
            <a:pPr lvl="3"/>
            <a:r>
              <a:rPr lang="x-none" smtClean="0"/>
              <a:t>Fourth level</a:t>
            </a:r>
          </a:p>
          <a:p>
            <a:pPr lvl="4"/>
            <a:r>
              <a:rPr lang="x-none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131F9E-604E-4343-9F29-EF72E8231CAD}" type="datetime4">
              <a:rPr lang="en-US" smtClean="0"/>
              <a:pPr/>
              <a:t>May 14, 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8DF745-7D3F-47F4-83A3-874385CFAA69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x-none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x-none" smtClean="0"/>
              <a:t>Click to edit Master text styles</a:t>
            </a:r>
          </a:p>
          <a:p>
            <a:pPr lvl="1"/>
            <a:r>
              <a:rPr lang="x-none" smtClean="0"/>
              <a:t>Second level</a:t>
            </a:r>
          </a:p>
          <a:p>
            <a:pPr lvl="2"/>
            <a:r>
              <a:rPr lang="x-none" smtClean="0"/>
              <a:t>Third level</a:t>
            </a:r>
          </a:p>
          <a:p>
            <a:pPr lvl="3"/>
            <a:r>
              <a:rPr lang="x-none" smtClean="0"/>
              <a:t>Fourth level</a:t>
            </a:r>
          </a:p>
          <a:p>
            <a:pPr lvl="4"/>
            <a:r>
              <a:rPr lang="x-none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A8E1CE-37F8-4102-8DF9-852A0A51F293}" type="datetime4">
              <a:rPr lang="en-US" smtClean="0"/>
              <a:pPr/>
              <a:t>May 14, 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8DF745-7D3F-47F4-83A3-874385CFAA69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2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alphaModFix amt="75000"/>
            <a:lum/>
          </a:blip>
          <a:srcRect/>
          <a:stretch>
            <a:fillRect l="-3000" r="-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152718"/>
            <a:ext cx="5791200" cy="1371600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x-none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752600"/>
            <a:ext cx="7620000" cy="43735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x-none" smtClean="0"/>
              <a:t>Click to edit Master text styles</a:t>
            </a:r>
          </a:p>
          <a:p>
            <a:pPr lvl="1"/>
            <a:r>
              <a:rPr lang="x-none" smtClean="0"/>
              <a:t>Second level</a:t>
            </a:r>
          </a:p>
          <a:p>
            <a:pPr lvl="2"/>
            <a:r>
              <a:rPr lang="x-none" smtClean="0"/>
              <a:t>Third level</a:t>
            </a:r>
          </a:p>
          <a:p>
            <a:pPr lvl="3"/>
            <a:r>
              <a:rPr lang="x-none" smtClean="0"/>
              <a:t>Fourth level</a:t>
            </a:r>
          </a:p>
          <a:p>
            <a:pPr lvl="4"/>
            <a:r>
              <a:rPr lang="x-none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172201"/>
            <a:ext cx="3429000" cy="304800"/>
          </a:xfrm>
          <a:prstGeom prst="rect">
            <a:avLst/>
          </a:prstGeom>
        </p:spPr>
        <p:txBody>
          <a:bodyPr vert="horz" lIns="91440" tIns="45720" rIns="91440" bIns="0" rtlCol="0" anchor="b"/>
          <a:lstStyle>
            <a:lvl1pPr algn="l">
              <a:defRPr sz="1000">
                <a:solidFill>
                  <a:schemeClr val="tx1"/>
                </a:solidFill>
              </a:defRPr>
            </a:lvl1pPr>
          </a:lstStyle>
          <a:p>
            <a:fld id="{17D0EFEE-2756-4A20-BF2A-63F0A94F99AC}" type="datetime4">
              <a:rPr lang="en-US" smtClean="0"/>
              <a:pPr/>
              <a:t>May 14, 2017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57200" y="6492875"/>
            <a:ext cx="3429000" cy="283845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l">
              <a:defRPr sz="1000">
                <a:solidFill>
                  <a:schemeClr val="tx1"/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 rot="16200000">
            <a:off x="8227377" y="5885497"/>
            <a:ext cx="131572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2400" b="1">
                <a:solidFill>
                  <a:schemeClr val="tx2"/>
                </a:solidFill>
              </a:defRPr>
            </a:lvl1pPr>
          </a:lstStyle>
          <a:p>
            <a:fld id="{F38DF745-7D3F-47F4-83A3-874385CFAA69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7" name="Rectangle 6"/>
          <p:cNvSpPr/>
          <p:nvPr/>
        </p:nvSpPr>
        <p:spPr>
          <a:xfrm>
            <a:off x="9001124" y="0"/>
            <a:ext cx="142876" cy="1371600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9001124" y="1371600"/>
            <a:ext cx="142876" cy="548640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913" r:id="rId1"/>
    <p:sldLayoutId id="2147483914" r:id="rId2"/>
    <p:sldLayoutId id="2147483915" r:id="rId3"/>
    <p:sldLayoutId id="2147483916" r:id="rId4"/>
    <p:sldLayoutId id="2147483917" r:id="rId5"/>
    <p:sldLayoutId id="2147483918" r:id="rId6"/>
    <p:sldLayoutId id="2147483919" r:id="rId7"/>
    <p:sldLayoutId id="2147483920" r:id="rId8"/>
    <p:sldLayoutId id="2147483921" r:id="rId9"/>
    <p:sldLayoutId id="2147483922" r:id="rId10"/>
    <p:sldLayoutId id="2147483923" r:id="rId11"/>
  </p:sldLayoutIdLst>
  <p:hf sldNum="0" hdr="0" ftr="0" dt="0"/>
  <p:txStyles>
    <p:titleStyle>
      <a:lvl1pPr algn="l" defTabSz="914400" rtl="0" eaLnBrk="1" latinLnBrk="0" hangingPunct="1">
        <a:spcBef>
          <a:spcPct val="0"/>
        </a:spcBef>
        <a:buNone/>
        <a:defRPr sz="3600" kern="1200" cap="all" spc="-60" baseline="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0" indent="0" algn="l" defTabSz="914400" rtl="0" eaLnBrk="1" latinLnBrk="0" hangingPunct="1">
        <a:spcBef>
          <a:spcPct val="20000"/>
        </a:spcBef>
        <a:spcAft>
          <a:spcPts val="600"/>
        </a:spcAft>
        <a:buFont typeface="Arial" pitchFamily="34" charset="0"/>
        <a:buNone/>
        <a:defRPr sz="2000" b="1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indent="-182880" algn="l" defTabSz="914400" rtl="0" eaLnBrk="1" latinLnBrk="0" hangingPunct="1">
        <a:spcBef>
          <a:spcPct val="20000"/>
        </a:spcBef>
        <a:buClr>
          <a:schemeClr val="tx2"/>
        </a:buClr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Clr>
          <a:schemeClr val="tx2"/>
        </a:buClr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Clr>
          <a:schemeClr val="tx2"/>
        </a:buClr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Clr>
          <a:schemeClr val="tx2"/>
        </a:buClr>
        <a:buFont typeface="Arial" pitchFamily="34" charset="0"/>
        <a:buChar char="•"/>
        <a:defRPr sz="1800" kern="1200" baseline="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Clr>
          <a:schemeClr val="tx2"/>
        </a:buClr>
        <a:buFont typeface="Arial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Clr>
          <a:schemeClr val="tx2"/>
        </a:buClr>
        <a:buFont typeface="Arial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Clr>
          <a:schemeClr val="tx2"/>
        </a:buClr>
        <a:buFont typeface="Arial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Clr>
          <a:schemeClr val="tx2"/>
        </a:buClr>
        <a:buFont typeface="Arial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4" Type="http://schemas.openxmlformats.org/officeDocument/2006/relationships/diagramLayout" Target="../diagrams/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6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2.xml"/><Relationship Id="rId7" Type="http://schemas.microsoft.com/office/2007/relationships/diagramDrawing" Target="../diagrams/drawing2.xml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2.xml"/><Relationship Id="rId5" Type="http://schemas.openxmlformats.org/officeDocument/2006/relationships/diagramQuickStyle" Target="../diagrams/quickStyle2.xml"/><Relationship Id="rId4" Type="http://schemas.openxmlformats.org/officeDocument/2006/relationships/diagramLayout" Target="../diagrams/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3.xml"/><Relationship Id="rId7" Type="http://schemas.microsoft.com/office/2007/relationships/diagramDrawing" Target="../diagrams/drawing3.xml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3.xml"/><Relationship Id="rId5" Type="http://schemas.openxmlformats.org/officeDocument/2006/relationships/diagramQuickStyle" Target="../diagrams/quickStyle3.xml"/><Relationship Id="rId4" Type="http://schemas.openxmlformats.org/officeDocument/2006/relationships/diagramLayout" Target="../diagrams/layout3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4" Type="http://schemas.openxmlformats.org/officeDocument/2006/relationships/hyperlink" Target="Format%20Jurnal.doc" TargetMode="Externa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hyperlink" Target="JURNAL%20MEMBACA%20TAHAP%20PENGEMBANGAN.docx" TargetMode="External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hyperlink" Target="Strategi%20Literasi%20dalam%20Pembelajaran.pdf" TargetMode="External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hyperlink" Target="RPP%20Bhs%20Indo%20dan%20Geo%20berikut%20Tabel%20%20Checklisht.doc" TargetMode="External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35000"/>
            <a:lum/>
          </a:blip>
          <a:srcRect/>
          <a:stretch>
            <a:fillRect l="-5000" r="-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856344" y="152403"/>
            <a:ext cx="7910284" cy="2823027"/>
          </a:xfrm>
        </p:spPr>
        <p:txBody>
          <a:bodyPr/>
          <a:lstStyle/>
          <a:p>
            <a:r>
              <a:rPr lang="en-US" sz="4000" dirty="0" smtClean="0"/>
              <a:t>LITERASI DALAM PEMBELAJARAN di </a:t>
            </a:r>
            <a:r>
              <a:rPr lang="id-ID" sz="4000" dirty="0" smtClean="0"/>
              <a:t/>
            </a:r>
            <a:br>
              <a:rPr lang="id-ID" sz="4000" dirty="0" smtClean="0"/>
            </a:br>
            <a:r>
              <a:rPr lang="en-US" sz="4000" dirty="0" err="1" smtClean="0"/>
              <a:t>sekolah</a:t>
            </a:r>
            <a:r>
              <a:rPr lang="id-ID" sz="4000" dirty="0" smtClean="0"/>
              <a:t> MENENGAH ATAS</a:t>
            </a:r>
            <a:endParaRPr lang="en-US" sz="4000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603828" y="6400800"/>
            <a:ext cx="6858000" cy="914400"/>
          </a:xfrm>
        </p:spPr>
        <p:txBody>
          <a:bodyPr/>
          <a:lstStyle/>
          <a:p>
            <a:r>
              <a:rPr lang="en-US" dirty="0" err="1" smtClean="0"/>
              <a:t>Satgas</a:t>
            </a:r>
            <a:r>
              <a:rPr lang="en-US" dirty="0" smtClean="0"/>
              <a:t> </a:t>
            </a:r>
            <a:r>
              <a:rPr lang="en-US" dirty="0" err="1" smtClean="0"/>
              <a:t>gerakan</a:t>
            </a:r>
            <a:r>
              <a:rPr lang="en-US" dirty="0" smtClean="0"/>
              <a:t> </a:t>
            </a:r>
            <a:r>
              <a:rPr lang="en-US" dirty="0" err="1" smtClean="0"/>
              <a:t>literasi</a:t>
            </a:r>
            <a:r>
              <a:rPr lang="en-US" dirty="0" smtClean="0"/>
              <a:t> </a:t>
            </a:r>
            <a:r>
              <a:rPr lang="en-US" dirty="0" err="1" smtClean="0"/>
              <a:t>sekolah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xmlns="" val="284493829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2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>
            <a:alphaModFix amt="75000"/>
          </a:blip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LITERASI</a:t>
            </a:r>
            <a:endParaRPr lang="en-US" dirty="0"/>
          </a:p>
        </p:txBody>
      </p:sp>
      <p:graphicFrame>
        <p:nvGraphicFramePr>
          <p:cNvPr id="4" name="Content Placeholder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xmlns="" val="3247849295"/>
              </p:ext>
            </p:extLst>
          </p:nvPr>
        </p:nvGraphicFramePr>
        <p:xfrm>
          <a:off x="457200" y="1752600"/>
          <a:ext cx="7620000" cy="437356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  <p:extLst>
      <p:ext uri="{BB962C8B-B14F-4D97-AF65-F5344CB8AC3E}">
        <p14:creationId xmlns:p14="http://schemas.microsoft.com/office/powerpoint/2010/main" xmlns="" val="226958211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4" grpId="0">
        <p:bldAsOne/>
      </p:bldGraphic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75000"/>
          </a:blip>
          <a:srcRect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INDIKATOR LITERASI (</a:t>
            </a:r>
            <a:r>
              <a:rPr lang="en-US" dirty="0" err="1" smtClean="0"/>
              <a:t>multiliterasi</a:t>
            </a:r>
            <a:r>
              <a:rPr lang="en-US" dirty="0" smtClean="0"/>
              <a:t>)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457200" indent="-457200">
              <a:buAutoNum type="arabicPeriod"/>
            </a:pPr>
            <a:r>
              <a:rPr lang="en-US" dirty="0" smtClean="0"/>
              <a:t>Baca </a:t>
            </a:r>
            <a:r>
              <a:rPr lang="en-US" dirty="0" err="1" smtClean="0"/>
              <a:t>Tulis</a:t>
            </a:r>
            <a:r>
              <a:rPr lang="en-US" dirty="0" smtClean="0"/>
              <a:t> &gt; lima </a:t>
            </a:r>
            <a:r>
              <a:rPr lang="en-US" dirty="0" err="1" smtClean="0"/>
              <a:t>keterampilan</a:t>
            </a:r>
            <a:r>
              <a:rPr lang="en-US" dirty="0" smtClean="0"/>
              <a:t> </a:t>
            </a:r>
            <a:r>
              <a:rPr lang="en-US" dirty="0" err="1" smtClean="0"/>
              <a:t>berbahasa</a:t>
            </a:r>
            <a:r>
              <a:rPr lang="en-US" dirty="0" smtClean="0"/>
              <a:t> dan </a:t>
            </a:r>
            <a:r>
              <a:rPr lang="en-US" dirty="0" err="1" smtClean="0"/>
              <a:t>menghitung</a:t>
            </a:r>
            <a:r>
              <a:rPr lang="en-US" dirty="0" smtClean="0"/>
              <a:t>)</a:t>
            </a:r>
          </a:p>
          <a:p>
            <a:pPr marL="457200" indent="-457200">
              <a:buAutoNum type="arabicPeriod"/>
            </a:pPr>
            <a:r>
              <a:rPr lang="en-US" dirty="0" err="1" smtClean="0"/>
              <a:t>Matematika</a:t>
            </a:r>
            <a:endParaRPr lang="en-US" dirty="0" smtClean="0"/>
          </a:p>
          <a:p>
            <a:pPr marL="457200" indent="-457200">
              <a:buAutoNum type="arabicPeriod"/>
            </a:pPr>
            <a:r>
              <a:rPr lang="en-US" dirty="0" err="1" smtClean="0"/>
              <a:t>Sains</a:t>
            </a:r>
            <a:endParaRPr lang="en-US" dirty="0" smtClean="0"/>
          </a:p>
          <a:p>
            <a:pPr marL="457200" indent="-457200">
              <a:buAutoNum type="arabicPeriod"/>
            </a:pPr>
            <a:r>
              <a:rPr lang="en-US" dirty="0" smtClean="0"/>
              <a:t>TIK</a:t>
            </a:r>
          </a:p>
          <a:p>
            <a:pPr marL="457200" indent="-457200">
              <a:buAutoNum type="arabicPeriod"/>
            </a:pPr>
            <a:r>
              <a:rPr lang="en-US" dirty="0" err="1" smtClean="0"/>
              <a:t>Keuangan</a:t>
            </a:r>
            <a:endParaRPr lang="en-US" dirty="0" smtClean="0"/>
          </a:p>
          <a:p>
            <a:pPr marL="457200" indent="-457200">
              <a:buAutoNum type="arabicPeriod"/>
            </a:pPr>
            <a:r>
              <a:rPr lang="en-US" dirty="0" err="1" smtClean="0"/>
              <a:t>Kebudayaan</a:t>
            </a:r>
            <a:r>
              <a:rPr lang="en-US" dirty="0" smtClean="0"/>
              <a:t> dan </a:t>
            </a:r>
            <a:r>
              <a:rPr lang="en-US" dirty="0" err="1" smtClean="0"/>
              <a:t>Kewarganegaraan</a:t>
            </a:r>
            <a:endParaRPr lang="en-US" dirty="0" smtClean="0"/>
          </a:p>
        </p:txBody>
      </p:sp>
    </p:spTree>
    <p:extLst>
      <p:ext uri="{BB962C8B-B14F-4D97-AF65-F5344CB8AC3E}">
        <p14:creationId xmlns:p14="http://schemas.microsoft.com/office/powerpoint/2010/main" xmlns="" val="367237296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1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75000"/>
          </a:blip>
          <a:srcRect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490176"/>
            <a:ext cx="5791200" cy="1371600"/>
          </a:xfrm>
        </p:spPr>
        <p:txBody>
          <a:bodyPr>
            <a:normAutofit fontScale="90000"/>
          </a:bodyPr>
          <a:lstStyle/>
          <a:p>
            <a:r>
              <a:rPr lang="en-US" dirty="0"/>
              <a:t>INDIKATOR LITERASI (</a:t>
            </a:r>
            <a:r>
              <a:rPr lang="en-US" dirty="0" err="1"/>
              <a:t>multiliterasi</a:t>
            </a:r>
            <a:r>
              <a:rPr lang="en-US" dirty="0" smtClean="0"/>
              <a:t>)</a:t>
            </a:r>
            <a:br>
              <a:rPr lang="en-US" dirty="0" smtClean="0"/>
            </a:br>
            <a:r>
              <a:rPr lang="en-US" dirty="0" smtClean="0"/>
              <a:t>TAMBAHAN 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457200" indent="-457200">
              <a:buAutoNum type="arabicPeriod"/>
            </a:pPr>
            <a:endParaRPr lang="en-US" dirty="0"/>
          </a:p>
          <a:p>
            <a:pPr marL="457200" indent="-457200">
              <a:buAutoNum type="arabicPeriod"/>
            </a:pPr>
            <a:r>
              <a:rPr lang="en-US" dirty="0" err="1"/>
              <a:t>Kesehatan</a:t>
            </a:r>
            <a:endParaRPr lang="en-US" dirty="0"/>
          </a:p>
          <a:p>
            <a:pPr marL="457200" indent="-457200">
              <a:buAutoNum type="arabicPeriod"/>
            </a:pPr>
            <a:r>
              <a:rPr lang="en-US" dirty="0" err="1"/>
              <a:t>Keselamatan</a:t>
            </a:r>
            <a:r>
              <a:rPr lang="en-US" dirty="0"/>
              <a:t> </a:t>
            </a:r>
            <a:r>
              <a:rPr lang="en-US" dirty="0" smtClean="0"/>
              <a:t>(</a:t>
            </a:r>
            <a:r>
              <a:rPr lang="en-US" dirty="0" err="1" smtClean="0"/>
              <a:t>Jalan</a:t>
            </a:r>
            <a:r>
              <a:rPr lang="en-US" dirty="0" smtClean="0"/>
              <a:t>, </a:t>
            </a:r>
            <a:r>
              <a:rPr lang="en-US" dirty="0" err="1" smtClean="0"/>
              <a:t>mitigasi</a:t>
            </a:r>
            <a:r>
              <a:rPr lang="en-US" dirty="0" smtClean="0"/>
              <a:t> </a:t>
            </a:r>
            <a:r>
              <a:rPr lang="en-US" dirty="0" err="1" smtClean="0"/>
              <a:t>bencana</a:t>
            </a:r>
            <a:r>
              <a:rPr lang="en-US" dirty="0" smtClean="0"/>
              <a:t>)</a:t>
            </a:r>
            <a:endParaRPr lang="en-US" dirty="0"/>
          </a:p>
          <a:p>
            <a:pPr marL="457200" indent="-457200">
              <a:buAutoNum type="arabicPeriod"/>
            </a:pPr>
            <a:r>
              <a:rPr lang="en-US" dirty="0" err="1" smtClean="0"/>
              <a:t>Kriminal</a:t>
            </a:r>
            <a:r>
              <a:rPr lang="en-US" dirty="0" smtClean="0"/>
              <a:t> (</a:t>
            </a:r>
            <a:r>
              <a:rPr lang="en-US" dirty="0" err="1" smtClean="0"/>
              <a:t>menuju</a:t>
            </a:r>
            <a:r>
              <a:rPr lang="en-US" dirty="0" smtClean="0"/>
              <a:t> </a:t>
            </a:r>
            <a:r>
              <a:rPr lang="en-US" dirty="0" err="1" smtClean="0"/>
              <a:t>sekolah</a:t>
            </a:r>
            <a:r>
              <a:rPr lang="en-US" dirty="0" smtClean="0"/>
              <a:t> </a:t>
            </a:r>
            <a:r>
              <a:rPr lang="en-US" dirty="0" err="1" smtClean="0"/>
              <a:t>aman</a:t>
            </a:r>
            <a:r>
              <a:rPr lang="en-US" dirty="0" smtClean="0"/>
              <a:t>)</a:t>
            </a:r>
          </a:p>
          <a:p>
            <a:pPr marL="457200" indent="-457200">
              <a:buAutoNum type="arabicPeriod"/>
            </a:pPr>
            <a:r>
              <a:rPr lang="en-US" dirty="0" smtClean="0"/>
              <a:t>Gestures</a:t>
            </a:r>
            <a:endParaRPr lang="mr-IN" dirty="0" smtClean="0"/>
          </a:p>
          <a:p>
            <a:pPr marL="457200" indent="-457200">
              <a:buAutoNum type="arabicPeriod"/>
            </a:pPr>
            <a:endParaRPr lang="en-US" dirty="0" smtClean="0"/>
          </a:p>
          <a:p>
            <a:endParaRPr lang="en-US" dirty="0"/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xmlns="" val="189296406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75000"/>
          </a:blip>
          <a:srcRect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895600" y="3200400"/>
            <a:ext cx="5981700" cy="2933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24" name="TextBox 23"/>
          <p:cNvSpPr txBox="1"/>
          <p:nvPr/>
        </p:nvSpPr>
        <p:spPr>
          <a:xfrm>
            <a:off x="3429000" y="5257800"/>
            <a:ext cx="1343125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b="1" dirty="0"/>
              <a:t>I</a:t>
            </a:r>
          </a:p>
          <a:p>
            <a:pPr algn="ctr"/>
            <a:r>
              <a:rPr lang="en-US" b="1" dirty="0"/>
              <a:t>Pembiasaan</a:t>
            </a:r>
          </a:p>
        </p:txBody>
      </p:sp>
      <p:sp>
        <p:nvSpPr>
          <p:cNvPr id="26" name="TextBox 25"/>
          <p:cNvSpPr txBox="1"/>
          <p:nvPr/>
        </p:nvSpPr>
        <p:spPr>
          <a:xfrm>
            <a:off x="7010400" y="3276600"/>
            <a:ext cx="1503168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b="1" dirty="0"/>
              <a:t>III</a:t>
            </a:r>
          </a:p>
          <a:p>
            <a:pPr algn="ctr"/>
            <a:r>
              <a:rPr lang="en-US" b="1" dirty="0"/>
              <a:t>Pembelajaran</a:t>
            </a:r>
          </a:p>
        </p:txBody>
      </p:sp>
      <p:sp>
        <p:nvSpPr>
          <p:cNvPr id="27" name="TextBox 26"/>
          <p:cNvSpPr txBox="1"/>
          <p:nvPr/>
        </p:nvSpPr>
        <p:spPr>
          <a:xfrm>
            <a:off x="5029703" y="4343400"/>
            <a:ext cx="1655646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b="1" dirty="0"/>
              <a:t>II</a:t>
            </a:r>
          </a:p>
          <a:p>
            <a:pPr algn="ctr"/>
            <a:r>
              <a:rPr lang="en-US" b="1" dirty="0"/>
              <a:t>Pengembangan</a:t>
            </a:r>
          </a:p>
        </p:txBody>
      </p:sp>
      <p:sp>
        <p:nvSpPr>
          <p:cNvPr id="32" name="Title 1"/>
          <p:cNvSpPr>
            <a:spLocks noGrp="1"/>
          </p:cNvSpPr>
          <p:nvPr>
            <p:ph type="title"/>
          </p:nvPr>
        </p:nvSpPr>
        <p:spPr>
          <a:xfrm>
            <a:off x="1066800" y="274320"/>
            <a:ext cx="7498080" cy="1143000"/>
          </a:xfrm>
        </p:spPr>
        <p:txBody>
          <a:bodyPr>
            <a:normAutofit fontScale="90000"/>
          </a:bodyPr>
          <a:lstStyle/>
          <a:p>
            <a:r>
              <a:rPr lang="en-US" b="1" dirty="0" err="1" smtClean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tiga</a:t>
            </a:r>
            <a:r>
              <a:rPr lang="en-US" b="1" dirty="0" smtClean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b="1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Tahapan Pelaksanaan Literasi Sekolah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5406902" y="1589782"/>
            <a:ext cx="3611566" cy="107721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6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Meningkatkan kemampuan literasi di</a:t>
            </a:r>
          </a:p>
          <a:p>
            <a:r>
              <a:rPr lang="en-US" sz="16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semua mata pelajaran: menggunakan</a:t>
            </a:r>
          </a:p>
          <a:p>
            <a:r>
              <a:rPr lang="en-US" sz="16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buku pengayaan dan strategi</a:t>
            </a:r>
          </a:p>
          <a:p>
            <a:r>
              <a:rPr lang="en-US" sz="16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membaca di semua mata pelajaran 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3352800" y="2257961"/>
            <a:ext cx="1828800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6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Meningkatkan kemampuan literasi melalui kegiatan menanggapi buku pengayaan  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1219200" y="3951982"/>
            <a:ext cx="2286000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6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Penumbuhan minat baca melalui kegiatan 15 menit membaca (Permendikbud 23/2015)</a:t>
            </a:r>
          </a:p>
        </p:txBody>
      </p:sp>
      <p:cxnSp>
        <p:nvCxnSpPr>
          <p:cNvPr id="11" name="Straight Connector 10"/>
          <p:cNvCxnSpPr/>
          <p:nvPr/>
        </p:nvCxnSpPr>
        <p:spPr>
          <a:xfrm>
            <a:off x="4419600" y="3505200"/>
            <a:ext cx="1143000" cy="68580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3" name="Straight Connector 12"/>
          <p:cNvCxnSpPr/>
          <p:nvPr/>
        </p:nvCxnSpPr>
        <p:spPr>
          <a:xfrm>
            <a:off x="7001021" y="2703341"/>
            <a:ext cx="999979" cy="573259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5" name="Straight Connector 14"/>
          <p:cNvCxnSpPr>
            <a:endCxn id="24" idx="1"/>
          </p:cNvCxnSpPr>
          <p:nvPr/>
        </p:nvCxnSpPr>
        <p:spPr>
          <a:xfrm>
            <a:off x="2438400" y="5029200"/>
            <a:ext cx="990600" cy="551766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xmlns="" val="142682355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2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2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2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1000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1000"/>
                                        <p:tgtEl>
                                          <p:spTgt spid="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1000"/>
                                        <p:tgtEl>
                                          <p:spTgt spid="2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6" dur="1000" fill="hold"/>
                                        <p:tgtEl>
                                          <p:spTgt spid="2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1000" fill="hold"/>
                                        <p:tgtEl>
                                          <p:spTgt spid="2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3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0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2" fill="hold">
                      <p:stCondLst>
                        <p:cond delay="indefinite"/>
                      </p:stCondLst>
                      <p:childTnLst>
                        <p:par>
                          <p:cTn id="63" fill="hold">
                            <p:stCondLst>
                              <p:cond delay="0"/>
                            </p:stCondLst>
                            <p:childTnLst>
                              <p:par>
                                <p:cTn id="64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6" dur="1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7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>
                      <p:stCondLst>
                        <p:cond delay="indefinite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3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4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6" fill="hold">
                      <p:stCondLst>
                        <p:cond delay="indefinite"/>
                      </p:stCondLst>
                      <p:childTnLst>
                        <p:par>
                          <p:cTn id="77" fill="hold">
                            <p:stCondLst>
                              <p:cond delay="0"/>
                            </p:stCondLst>
                            <p:childTnLst>
                              <p:par>
                                <p:cTn id="78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0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1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6" grpId="0"/>
      <p:bldP spid="32" grpId="0"/>
      <p:bldP spid="8" grpId="0"/>
      <p:bldP spid="9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75000"/>
          </a:blip>
          <a:srcRect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/>
            </a:r>
            <a:br>
              <a:rPr lang="en-US" dirty="0" smtClean="0"/>
            </a:br>
            <a:r>
              <a:rPr lang="en-US" dirty="0" err="1" smtClean="0"/>
              <a:t>implementasi</a:t>
            </a:r>
            <a:endParaRPr lang="en-US" dirty="0"/>
          </a:p>
        </p:txBody>
      </p:sp>
      <p:graphicFrame>
        <p:nvGraphicFramePr>
          <p:cNvPr id="5" name="Content Placeholder 4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xmlns="" val="384085196"/>
              </p:ext>
            </p:extLst>
          </p:nvPr>
        </p:nvGraphicFramePr>
        <p:xfrm>
          <a:off x="457200" y="1752600"/>
          <a:ext cx="7620000" cy="437356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  <p:extLst>
      <p:ext uri="{BB962C8B-B14F-4D97-AF65-F5344CB8AC3E}">
        <p14:creationId xmlns:p14="http://schemas.microsoft.com/office/powerpoint/2010/main" xmlns="" val="162039478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5" grpId="0">
        <p:bldAsOne/>
      </p:bldGraphic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75000"/>
          </a:blip>
          <a:srcRect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PERSIAPAN </a:t>
            </a:r>
            <a:endParaRPr lang="en-US" dirty="0"/>
          </a:p>
        </p:txBody>
      </p:sp>
      <p:graphicFrame>
        <p:nvGraphicFramePr>
          <p:cNvPr id="4" name="Content Placeholder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xmlns="" val="808668073"/>
              </p:ext>
            </p:extLst>
          </p:nvPr>
        </p:nvGraphicFramePr>
        <p:xfrm>
          <a:off x="457200" y="1752600"/>
          <a:ext cx="7620000" cy="437356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  <p:extLst>
      <p:ext uri="{BB962C8B-B14F-4D97-AF65-F5344CB8AC3E}">
        <p14:creationId xmlns:p14="http://schemas.microsoft.com/office/powerpoint/2010/main" xmlns="" val="144367655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alphaModFix amt="75000"/>
          </a:blip>
          <a:srcRect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d-ID" dirty="0" smtClean="0"/>
              <a:t>PEMBIASAAN</a:t>
            </a:r>
            <a:r>
              <a:rPr lang="en-US" dirty="0" smtClean="0"/>
              <a:t> 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752600"/>
            <a:ext cx="8077200" cy="4373563"/>
          </a:xfrm>
        </p:spPr>
        <p:txBody>
          <a:bodyPr>
            <a:normAutofit/>
          </a:bodyPr>
          <a:lstStyle/>
          <a:p>
            <a:pPr marL="342900" indent="-342900">
              <a:buFont typeface="Wingdings" panose="05000000000000000000" pitchFamily="2" charset="2"/>
              <a:buChar char="q"/>
            </a:pPr>
            <a:r>
              <a:rPr lang="id-ID" sz="2400" dirty="0" smtClean="0"/>
              <a:t>Membaca </a:t>
            </a:r>
            <a:r>
              <a:rPr lang="id-ID" sz="2400" dirty="0"/>
              <a:t>buku non </a:t>
            </a:r>
            <a:r>
              <a:rPr lang="id-ID" sz="2400" dirty="0" smtClean="0"/>
              <a:t>pelajaran selama </a:t>
            </a:r>
            <a:r>
              <a:rPr lang="id-ID" sz="2400" dirty="0"/>
              <a:t>15 menit sebelum pembelajaran </a:t>
            </a:r>
            <a:r>
              <a:rPr lang="id-ID" sz="2400" dirty="0" smtClean="0"/>
              <a:t>dimulai.</a:t>
            </a:r>
          </a:p>
          <a:p>
            <a:pPr marL="342900" indent="-342900">
              <a:buFont typeface="Wingdings" panose="05000000000000000000" pitchFamily="2" charset="2"/>
              <a:buChar char="q"/>
            </a:pPr>
            <a:r>
              <a:rPr lang="id-ID" sz="2400" dirty="0" smtClean="0"/>
              <a:t>Hasil kegiatan membaca dituliskan ke dalam jurnal harian GLS</a:t>
            </a:r>
          </a:p>
          <a:p>
            <a:r>
              <a:rPr lang="id-ID" sz="2400" dirty="0" smtClean="0"/>
              <a:t>    Contoh format : </a:t>
            </a:r>
            <a:r>
              <a:rPr lang="id-ID" sz="2400" dirty="0" smtClean="0">
                <a:hlinkClick r:id="rId4" action="ppaction://hlinkfile"/>
              </a:rPr>
              <a:t>Format Jurnal.doc</a:t>
            </a:r>
            <a:endParaRPr lang="id-ID" sz="2400" dirty="0" smtClean="0"/>
          </a:p>
          <a:p>
            <a:r>
              <a:rPr lang="id-ID" sz="2400" dirty="0" smtClean="0"/>
              <a:t>Cara pengisian format</a:t>
            </a:r>
          </a:p>
          <a:p>
            <a:r>
              <a:rPr lang="id-ID" sz="2400" dirty="0" smtClean="0"/>
              <a:t>Setelah membaca siswa menulis resume dan diberikan paraf oleh guru</a:t>
            </a:r>
          </a:p>
          <a:p>
            <a:endParaRPr lang="id-ID" sz="2400" dirty="0"/>
          </a:p>
        </p:txBody>
      </p:sp>
    </p:spTree>
    <p:extLst>
      <p:ext uri="{BB962C8B-B14F-4D97-AF65-F5344CB8AC3E}">
        <p14:creationId xmlns:p14="http://schemas.microsoft.com/office/powerpoint/2010/main" xmlns="" val="387867124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1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75000"/>
          </a:blip>
          <a:srcRect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d-ID" dirty="0" smtClean="0"/>
              <a:t>PENGEMBANGAN</a:t>
            </a:r>
            <a:r>
              <a:rPr lang="en-US" dirty="0" smtClean="0"/>
              <a:t> 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752600"/>
            <a:ext cx="8077200" cy="4373563"/>
          </a:xfrm>
        </p:spPr>
        <p:txBody>
          <a:bodyPr>
            <a:normAutofit lnSpcReduction="10000"/>
          </a:bodyPr>
          <a:lstStyle/>
          <a:p>
            <a:r>
              <a:rPr lang="id-ID" sz="2400" dirty="0" smtClean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Tahap pengembangan dalam literasi adalah k</a:t>
            </a:r>
            <a:r>
              <a:rPr lang="en-US" sz="2400" dirty="0" err="1" smtClean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egiatan</a:t>
            </a:r>
            <a:r>
              <a:rPr lang="en-US" sz="2400" dirty="0" smtClean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sz="2400" dirty="0" err="1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menanggapi</a:t>
            </a:r>
            <a:r>
              <a:rPr lang="en-US" sz="24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sz="2400" dirty="0" err="1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buku</a:t>
            </a:r>
            <a:r>
              <a:rPr lang="en-US" sz="24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sz="2400" dirty="0" err="1" smtClean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pengayaan</a:t>
            </a:r>
            <a:endParaRPr lang="id-ID" sz="2400" dirty="0" smtClean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 marL="342900" indent="-342900">
              <a:buFont typeface="Wingdings" panose="05000000000000000000" pitchFamily="2" charset="2"/>
              <a:buChar char="q"/>
            </a:pPr>
            <a:r>
              <a:rPr lang="id-ID" sz="2400" dirty="0" smtClean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Kegiatan-kegiatan tersebut antara lain :</a:t>
            </a:r>
          </a:p>
          <a:p>
            <a:r>
              <a:rPr lang="id-ID" sz="2400" dirty="0" smtClean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Memberikan tanggapan dalam bentuk komentar, resensi, esai terhadap buku yang telah selesai dibaca ke dalam </a:t>
            </a:r>
            <a:r>
              <a:rPr lang="id-ID" sz="2400" dirty="0" smtClean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  <a:hlinkClick r:id="rId3" action="ppaction://hlinkfile"/>
              </a:rPr>
              <a:t>JURNAL MEMBACA TAHAP PENGEMBANGAN.docx</a:t>
            </a:r>
            <a:endParaRPr lang="id-ID" sz="2400" dirty="0" smtClean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 marL="457200" indent="-457200">
              <a:buAutoNum type="arabicPeriod"/>
            </a:pPr>
            <a:r>
              <a:rPr lang="id-ID" sz="2400" dirty="0" smtClean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Bedah buku</a:t>
            </a:r>
          </a:p>
          <a:p>
            <a:pPr marL="457200" indent="-457200">
              <a:buAutoNum type="arabicPeriod"/>
            </a:pPr>
            <a:r>
              <a:rPr lang="id-ID" sz="2400" dirty="0" smtClean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Reading contest</a:t>
            </a:r>
          </a:p>
          <a:p>
            <a:pPr marL="457200" indent="-457200">
              <a:buAutoNum type="arabicPeriod"/>
            </a:pPr>
            <a:r>
              <a:rPr lang="id-ID" sz="2400" dirty="0" smtClean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Menulis cerpen</a:t>
            </a:r>
            <a:endParaRPr lang="id-ID" sz="2400" dirty="0"/>
          </a:p>
        </p:txBody>
      </p:sp>
    </p:spTree>
    <p:extLst>
      <p:ext uri="{BB962C8B-B14F-4D97-AF65-F5344CB8AC3E}">
        <p14:creationId xmlns:p14="http://schemas.microsoft.com/office/powerpoint/2010/main" xmlns="" val="283268317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1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75000"/>
          </a:blip>
          <a:srcRect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397752"/>
            <a:ext cx="7620000" cy="4373563"/>
          </a:xfrm>
        </p:spPr>
        <p:txBody>
          <a:bodyPr>
            <a:normAutofit/>
          </a:bodyPr>
          <a:lstStyle/>
          <a:p>
            <a:endParaRPr lang="id-ID" dirty="0" smtClean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endParaRPr lang="id-ID" dirty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 marL="342900" indent="-342900">
              <a:buFontTx/>
              <a:buChar char="-"/>
            </a:pPr>
            <a:r>
              <a:rPr lang="en-US" dirty="0" err="1"/>
              <a:t>Cetak</a:t>
            </a:r>
            <a:endParaRPr lang="en-US" dirty="0"/>
          </a:p>
          <a:p>
            <a:pPr marL="342900" indent="-342900">
              <a:buFontTx/>
              <a:buChar char="-"/>
            </a:pPr>
            <a:r>
              <a:rPr lang="en-US" dirty="0"/>
              <a:t>Audio</a:t>
            </a:r>
          </a:p>
          <a:p>
            <a:pPr marL="342900" indent="-342900">
              <a:buFontTx/>
              <a:buChar char="-"/>
            </a:pPr>
            <a:r>
              <a:rPr lang="en-US" dirty="0"/>
              <a:t>Visual</a:t>
            </a:r>
          </a:p>
          <a:p>
            <a:pPr marL="342900" indent="-342900">
              <a:buFontTx/>
              <a:buChar char="-"/>
            </a:pPr>
            <a:r>
              <a:rPr lang="en-US" dirty="0"/>
              <a:t>Audio visual</a:t>
            </a:r>
          </a:p>
          <a:p>
            <a:pPr marL="342900" indent="-342900">
              <a:buFontTx/>
              <a:buChar char="-"/>
            </a:pPr>
            <a:r>
              <a:rPr lang="en-US" dirty="0"/>
              <a:t>Digital</a:t>
            </a:r>
          </a:p>
          <a:p>
            <a:pPr marL="342900" indent="-342900">
              <a:buFontTx/>
              <a:buChar char="-"/>
            </a:pPr>
            <a:r>
              <a:rPr lang="en-US" dirty="0" err="1"/>
              <a:t>Grafik</a:t>
            </a:r>
            <a:r>
              <a:rPr lang="en-US" dirty="0"/>
              <a:t>/diagram/flowchart</a:t>
            </a:r>
          </a:p>
          <a:p>
            <a:pPr marL="342900" indent="-342900">
              <a:buFontTx/>
              <a:buChar char="-"/>
            </a:pPr>
            <a:r>
              <a:rPr lang="en-US" dirty="0" err="1"/>
              <a:t>kinestetik</a:t>
            </a:r>
            <a:endParaRPr lang="en-US" dirty="0"/>
          </a:p>
        </p:txBody>
      </p:sp>
      <p:sp>
        <p:nvSpPr>
          <p:cNvPr id="4" name="Rectangle 3"/>
          <p:cNvSpPr/>
          <p:nvPr/>
        </p:nvSpPr>
        <p:spPr>
          <a:xfrm>
            <a:off x="962167" y="2230356"/>
            <a:ext cx="4572000" cy="369332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n-US" dirty="0" smtClean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endParaRPr lang="en-US" dirty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5" name="Title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d-ID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APA ITU TEKS?</a:t>
            </a:r>
            <a:endParaRPr lang="id-ID" dirty="0"/>
          </a:p>
        </p:txBody>
      </p:sp>
    </p:spTree>
    <p:extLst>
      <p:ext uri="{BB962C8B-B14F-4D97-AF65-F5344CB8AC3E}">
        <p14:creationId xmlns:p14="http://schemas.microsoft.com/office/powerpoint/2010/main" xmlns="" val="268588556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10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1000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75000"/>
          </a:blip>
          <a:srcRect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id-ID" dirty="0" smtClean="0"/>
              <a:t>Strategi literasi dalam pembelajaran</a:t>
            </a:r>
            <a:endParaRPr lang="id-ID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id-ID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Tahap literasi dalam pembelajaran adalah</a:t>
            </a:r>
            <a:r>
              <a:rPr lang="id-ID" dirty="0"/>
              <a:t> </a:t>
            </a:r>
            <a:r>
              <a:rPr lang="en-US" dirty="0" err="1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menggunakan</a:t>
            </a:r>
            <a:endParaRPr lang="en-US" dirty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r>
              <a:rPr lang="en-US" dirty="0" err="1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buku</a:t>
            </a:r>
            <a:r>
              <a:rPr lang="en-US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dirty="0" err="1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pengayaan</a:t>
            </a:r>
            <a:r>
              <a:rPr lang="en-US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dirty="0" err="1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dan</a:t>
            </a:r>
            <a:r>
              <a:rPr lang="en-US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dirty="0" err="1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strategi</a:t>
            </a:r>
            <a:r>
              <a:rPr lang="id-ID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dirty="0" err="1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membaca</a:t>
            </a:r>
            <a:r>
              <a:rPr lang="en-US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di </a:t>
            </a:r>
            <a:r>
              <a:rPr lang="en-US" dirty="0" err="1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semua</a:t>
            </a:r>
            <a:r>
              <a:rPr lang="en-US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dirty="0" err="1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mata</a:t>
            </a:r>
            <a:r>
              <a:rPr lang="en-US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dirty="0" err="1" smtClean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pelajaran</a:t>
            </a:r>
            <a:endParaRPr lang="id-ID" dirty="0" smtClean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r>
              <a:rPr lang="id-ID" dirty="0" smtClean="0">
                <a:hlinkClick r:id="rId3" action="ppaction://hlinkfile"/>
              </a:rPr>
              <a:t>Strategi Literasi dalam Pembelajaran.pdf</a:t>
            </a:r>
            <a:endParaRPr lang="id-ID" dirty="0" smtClean="0"/>
          </a:p>
        </p:txBody>
      </p:sp>
    </p:spTree>
    <p:extLst>
      <p:ext uri="{BB962C8B-B14F-4D97-AF65-F5344CB8AC3E}">
        <p14:creationId xmlns:p14="http://schemas.microsoft.com/office/powerpoint/2010/main" xmlns="" val="342807843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75000"/>
          </a:blip>
          <a:srcRect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d-ID" dirty="0" smtClean="0"/>
              <a:t>RPP</a:t>
            </a:r>
            <a:endParaRPr lang="id-ID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de-DE" dirty="0" smtClean="0">
                <a:hlinkClick r:id="rId3" action="ppaction://hlinkfile"/>
              </a:rPr>
              <a:t>RPP Bhs Indo dan Geo berikut Tabel  Checklisht.doc</a:t>
            </a:r>
            <a:endParaRPr lang="id-ID" dirty="0"/>
          </a:p>
        </p:txBody>
      </p:sp>
    </p:spTree>
    <p:extLst>
      <p:ext uri="{BB962C8B-B14F-4D97-AF65-F5344CB8AC3E}">
        <p14:creationId xmlns:p14="http://schemas.microsoft.com/office/powerpoint/2010/main" xmlns="" val="25354125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75000"/>
          </a:blip>
          <a:srcRect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0"/>
            <a:ext cx="6498236" cy="1371600"/>
          </a:xfrm>
        </p:spPr>
        <p:txBody>
          <a:bodyPr>
            <a:normAutofit fontScale="90000"/>
          </a:bodyPr>
          <a:lstStyle/>
          <a:p>
            <a:r>
              <a:rPr lang="en-US" i="1" dirty="0" smtClean="0"/>
              <a:t>CHECKLIST</a:t>
            </a:r>
            <a:r>
              <a:rPr lang="en-US" dirty="0" smtClean="0"/>
              <a:t> RPP BERMUATAN LITERASI (1)</a:t>
            </a:r>
            <a:endParaRPr lang="en-US" dirty="0"/>
          </a:p>
        </p:txBody>
      </p:sp>
      <p:graphicFrame>
        <p:nvGraphicFramePr>
          <p:cNvPr id="4" name="Content Placeholder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xmlns="" val="2159580270"/>
              </p:ext>
            </p:extLst>
          </p:nvPr>
        </p:nvGraphicFramePr>
        <p:xfrm>
          <a:off x="749508" y="1446283"/>
          <a:ext cx="7210269" cy="4679474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605175"/>
                <a:gridCol w="4636892"/>
                <a:gridCol w="866120"/>
                <a:gridCol w="1102082"/>
              </a:tblGrid>
              <a:tr h="514595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ID" sz="1800" dirty="0">
                          <a:effectLst/>
                        </a:rPr>
                        <a:t>NO</a:t>
                      </a:r>
                      <a:endParaRPr lang="en-ID" sz="1800" dirty="0">
                        <a:effectLst/>
                        <a:latin typeface="Calibri" charset="0"/>
                        <a:ea typeface="ＭＳ 明朝" charset="-128"/>
                        <a:cs typeface="Times New Roman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ID" sz="1800">
                          <a:effectLst/>
                        </a:rPr>
                        <a:t>DESKRIPSI</a:t>
                      </a:r>
                      <a:endParaRPr lang="en-ID" sz="1800">
                        <a:effectLst/>
                        <a:latin typeface="Calibri" charset="0"/>
                        <a:ea typeface="ＭＳ 明朝" charset="-128"/>
                        <a:cs typeface="Times New Roman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ID" sz="1800" dirty="0">
                          <a:effectLst/>
                        </a:rPr>
                        <a:t>ADA</a:t>
                      </a:r>
                      <a:endParaRPr lang="en-ID" sz="1800" dirty="0">
                        <a:effectLst/>
                        <a:latin typeface="Calibri" charset="0"/>
                        <a:ea typeface="ＭＳ 明朝" charset="-128"/>
                        <a:cs typeface="Times New Roman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ID" sz="1800" dirty="0">
                          <a:effectLst/>
                        </a:rPr>
                        <a:t>BELUM ADA</a:t>
                      </a:r>
                      <a:endParaRPr lang="en-ID" sz="1800" dirty="0">
                        <a:effectLst/>
                        <a:latin typeface="Calibri" charset="0"/>
                        <a:ea typeface="ＭＳ 明朝" charset="-128"/>
                        <a:cs typeface="Times New Roman" charset="0"/>
                      </a:endParaRPr>
                    </a:p>
                  </a:txBody>
                  <a:tcPr marL="68580" marR="68580" marT="0" marB="0"/>
                </a:tc>
              </a:tr>
              <a:tr h="257297">
                <a:tc rowSpan="13"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ID" sz="1800" dirty="0">
                          <a:effectLst/>
                        </a:rPr>
                        <a:t>A</a:t>
                      </a:r>
                      <a:endParaRPr lang="en-ID" sz="1800" dirty="0">
                        <a:effectLst/>
                        <a:latin typeface="Calibri" charset="0"/>
                        <a:ea typeface="ＭＳ 明朝" charset="-128"/>
                        <a:cs typeface="Times New Roman" charset="0"/>
                      </a:endParaRPr>
                    </a:p>
                    <a:p>
                      <a:pPr>
                        <a:spcAft>
                          <a:spcPts val="0"/>
                        </a:spcAft>
                      </a:pPr>
                      <a:r>
                        <a:rPr lang="en-ID" sz="1800" dirty="0">
                          <a:effectLst/>
                        </a:rPr>
                        <a:t> </a:t>
                      </a:r>
                      <a:endParaRPr lang="en-ID" sz="1800" dirty="0">
                        <a:effectLst/>
                        <a:latin typeface="Calibri" charset="0"/>
                        <a:ea typeface="ＭＳ 明朝" charset="-128"/>
                        <a:cs typeface="Times New Roman" charset="0"/>
                      </a:endParaRPr>
                    </a:p>
                    <a:p>
                      <a:pPr>
                        <a:spcAft>
                          <a:spcPts val="0"/>
                        </a:spcAft>
                      </a:pPr>
                      <a:r>
                        <a:rPr lang="en-ID" sz="1800" dirty="0">
                          <a:effectLst/>
                        </a:rPr>
                        <a:t> </a:t>
                      </a:r>
                      <a:endParaRPr lang="en-ID" sz="1800" dirty="0">
                        <a:effectLst/>
                        <a:latin typeface="Calibri" charset="0"/>
                        <a:ea typeface="ＭＳ 明朝" charset="-128"/>
                        <a:cs typeface="Times New Roman" charset="0"/>
                      </a:endParaRPr>
                    </a:p>
                    <a:p>
                      <a:pPr>
                        <a:spcAft>
                          <a:spcPts val="0"/>
                        </a:spcAft>
                      </a:pPr>
                      <a:r>
                        <a:rPr lang="en-ID" sz="1800" dirty="0">
                          <a:effectLst/>
                        </a:rPr>
                        <a:t> </a:t>
                      </a:r>
                      <a:endParaRPr lang="en-ID" sz="1800" dirty="0">
                        <a:effectLst/>
                        <a:latin typeface="Calibri" charset="0"/>
                        <a:ea typeface="ＭＳ 明朝" charset="-128"/>
                        <a:cs typeface="Times New Roman" charset="0"/>
                      </a:endParaRPr>
                    </a:p>
                    <a:p>
                      <a:pPr>
                        <a:spcAft>
                          <a:spcPts val="0"/>
                        </a:spcAft>
                      </a:pPr>
                      <a:r>
                        <a:rPr lang="en-ID" sz="1800" dirty="0">
                          <a:effectLst/>
                        </a:rPr>
                        <a:t> </a:t>
                      </a:r>
                      <a:endParaRPr lang="en-ID" sz="1800" dirty="0">
                        <a:effectLst/>
                        <a:latin typeface="Calibri" charset="0"/>
                        <a:ea typeface="ＭＳ 明朝" charset="-128"/>
                        <a:cs typeface="Times New Roman" charset="0"/>
                      </a:endParaRPr>
                    </a:p>
                    <a:p>
                      <a:pPr>
                        <a:spcAft>
                          <a:spcPts val="0"/>
                        </a:spcAft>
                      </a:pPr>
                      <a:r>
                        <a:rPr lang="en-ID" sz="1800" dirty="0">
                          <a:effectLst/>
                        </a:rPr>
                        <a:t> </a:t>
                      </a:r>
                      <a:endParaRPr lang="en-ID" sz="1800" dirty="0">
                        <a:effectLst/>
                        <a:latin typeface="Calibri" charset="0"/>
                        <a:ea typeface="ＭＳ 明朝" charset="-128"/>
                        <a:cs typeface="Times New Roman" charset="0"/>
                      </a:endParaRPr>
                    </a:p>
                    <a:p>
                      <a:pPr>
                        <a:spcAft>
                          <a:spcPts val="0"/>
                        </a:spcAft>
                      </a:pPr>
                      <a:r>
                        <a:rPr lang="en-ID" sz="1800" dirty="0">
                          <a:effectLst/>
                        </a:rPr>
                        <a:t> </a:t>
                      </a:r>
                      <a:endParaRPr lang="en-ID" sz="1800" dirty="0">
                        <a:effectLst/>
                        <a:latin typeface="Calibri" charset="0"/>
                        <a:ea typeface="ＭＳ 明朝" charset="-128"/>
                        <a:cs typeface="Times New Roman" charset="0"/>
                      </a:endParaRPr>
                    </a:p>
                    <a:p>
                      <a:pPr>
                        <a:spcAft>
                          <a:spcPts val="0"/>
                        </a:spcAft>
                      </a:pPr>
                      <a:r>
                        <a:rPr lang="en-ID" sz="1800" dirty="0">
                          <a:effectLst/>
                        </a:rPr>
                        <a:t> </a:t>
                      </a:r>
                      <a:endParaRPr lang="en-ID" sz="1800" dirty="0">
                        <a:effectLst/>
                        <a:latin typeface="Calibri" charset="0"/>
                        <a:ea typeface="ＭＳ 明朝" charset="-128"/>
                        <a:cs typeface="Times New Roman" charset="0"/>
                      </a:endParaRPr>
                    </a:p>
                    <a:p>
                      <a:pPr>
                        <a:spcAft>
                          <a:spcPts val="0"/>
                        </a:spcAft>
                      </a:pPr>
                      <a:r>
                        <a:rPr lang="en-ID" sz="1800" dirty="0">
                          <a:effectLst/>
                        </a:rPr>
                        <a:t> </a:t>
                      </a:r>
                      <a:endParaRPr lang="en-ID" sz="1800" dirty="0">
                        <a:effectLst/>
                        <a:latin typeface="Calibri" charset="0"/>
                        <a:ea typeface="ＭＳ 明朝" charset="-128"/>
                        <a:cs typeface="Times New Roman" charset="0"/>
                      </a:endParaRPr>
                    </a:p>
                    <a:p>
                      <a:pPr>
                        <a:spcAft>
                          <a:spcPts val="0"/>
                        </a:spcAft>
                      </a:pPr>
                      <a:r>
                        <a:rPr lang="en-ID" sz="1800" dirty="0">
                          <a:effectLst/>
                        </a:rPr>
                        <a:t> </a:t>
                      </a:r>
                      <a:endParaRPr lang="en-ID" sz="1800" dirty="0">
                        <a:effectLst/>
                        <a:latin typeface="Calibri" charset="0"/>
                        <a:ea typeface="ＭＳ 明朝" charset="-128"/>
                        <a:cs typeface="Times New Roman" charset="0"/>
                      </a:endParaRPr>
                    </a:p>
                    <a:p>
                      <a:pPr>
                        <a:spcAft>
                          <a:spcPts val="0"/>
                        </a:spcAft>
                      </a:pPr>
                      <a:r>
                        <a:rPr lang="en-ID" sz="1800" dirty="0">
                          <a:effectLst/>
                        </a:rPr>
                        <a:t> </a:t>
                      </a:r>
                      <a:endParaRPr lang="en-ID" sz="1800" dirty="0">
                        <a:effectLst/>
                        <a:latin typeface="Calibri" charset="0"/>
                        <a:ea typeface="ＭＳ 明朝" charset="-128"/>
                        <a:cs typeface="Times New Roman" charset="0"/>
                      </a:endParaRPr>
                    </a:p>
                    <a:p>
                      <a:pPr>
                        <a:spcAft>
                          <a:spcPts val="0"/>
                        </a:spcAft>
                      </a:pPr>
                      <a:r>
                        <a:rPr lang="en-ID" sz="1800" dirty="0">
                          <a:effectLst/>
                        </a:rPr>
                        <a:t> </a:t>
                      </a:r>
                      <a:endParaRPr lang="en-ID" sz="1800" dirty="0">
                        <a:effectLst/>
                        <a:latin typeface="Calibri" charset="0"/>
                        <a:ea typeface="ＭＳ 明朝" charset="-128"/>
                        <a:cs typeface="Times New Roman" charset="0"/>
                      </a:endParaRPr>
                    </a:p>
                    <a:p>
                      <a:pPr>
                        <a:spcAft>
                          <a:spcPts val="0"/>
                        </a:spcAft>
                      </a:pPr>
                      <a:r>
                        <a:rPr lang="en-ID" sz="1800" dirty="0">
                          <a:effectLst/>
                        </a:rPr>
                        <a:t> </a:t>
                      </a:r>
                      <a:endParaRPr lang="en-ID" sz="1800" dirty="0">
                        <a:effectLst/>
                        <a:latin typeface="Calibri" charset="0"/>
                        <a:ea typeface="ＭＳ 明朝" charset="-128"/>
                        <a:cs typeface="Times New Roman" charset="0"/>
                      </a:endParaRPr>
                    </a:p>
                  </a:txBody>
                  <a:tcPr marL="68580" marR="68580" marT="0" marB="0"/>
                </a:tc>
                <a:tc gridSpan="3"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ID" sz="1800" dirty="0" err="1">
                          <a:effectLst/>
                        </a:rPr>
                        <a:t>Strategi</a:t>
                      </a:r>
                      <a:r>
                        <a:rPr lang="en-ID" sz="1800" dirty="0">
                          <a:effectLst/>
                        </a:rPr>
                        <a:t> </a:t>
                      </a:r>
                      <a:r>
                        <a:rPr lang="en-ID" sz="1800" dirty="0" err="1">
                          <a:effectLst/>
                        </a:rPr>
                        <a:t>Literasi</a:t>
                      </a:r>
                      <a:r>
                        <a:rPr lang="en-ID" sz="1800" dirty="0">
                          <a:effectLst/>
                        </a:rPr>
                        <a:t> </a:t>
                      </a:r>
                      <a:r>
                        <a:rPr lang="en-ID" sz="1800" dirty="0" err="1">
                          <a:effectLst/>
                        </a:rPr>
                        <a:t>dalam</a:t>
                      </a:r>
                      <a:r>
                        <a:rPr lang="en-ID" sz="1800" dirty="0">
                          <a:effectLst/>
                        </a:rPr>
                        <a:t> </a:t>
                      </a:r>
                      <a:r>
                        <a:rPr lang="en-ID" sz="1800" dirty="0" err="1">
                          <a:effectLst/>
                        </a:rPr>
                        <a:t>Pembelajaran</a:t>
                      </a:r>
                      <a:endParaRPr lang="en-ID" sz="1800" dirty="0">
                        <a:effectLst/>
                        <a:latin typeface="Calibri" charset="0"/>
                        <a:ea typeface="ＭＳ 明朝" charset="-128"/>
                        <a:cs typeface="Times New Roman" charset="0"/>
                      </a:endParaRPr>
                    </a:p>
                  </a:txBody>
                  <a:tcPr marL="68580" marR="68580" marT="0" marB="0"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</a:tr>
              <a:tr h="257297">
                <a:tc vMerge="1"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endParaRPr lang="en-ID" sz="1800" dirty="0">
                        <a:effectLst/>
                        <a:latin typeface="Calibri" charset="0"/>
                        <a:ea typeface="ＭＳ 明朝" charset="-128"/>
                        <a:cs typeface="Times New Roman" charset="0"/>
                      </a:endParaRPr>
                    </a:p>
                  </a:txBody>
                  <a:tcPr marL="68580" marR="68580" marT="0" marB="0"/>
                </a:tc>
                <a:tc gridSpan="3"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ID" sz="1800" dirty="0">
                          <a:effectLst/>
                        </a:rPr>
                        <a:t>1. </a:t>
                      </a:r>
                      <a:r>
                        <a:rPr lang="en-ID" sz="1800" dirty="0" err="1">
                          <a:effectLst/>
                        </a:rPr>
                        <a:t>Sebelum</a:t>
                      </a:r>
                      <a:r>
                        <a:rPr lang="en-ID" sz="1800" dirty="0">
                          <a:effectLst/>
                        </a:rPr>
                        <a:t> "</a:t>
                      </a:r>
                      <a:r>
                        <a:rPr lang="en-ID" sz="1800" dirty="0" err="1">
                          <a:effectLst/>
                        </a:rPr>
                        <a:t>membaca</a:t>
                      </a:r>
                      <a:r>
                        <a:rPr lang="en-ID" sz="1800" dirty="0">
                          <a:effectLst/>
                        </a:rPr>
                        <a:t>"</a:t>
                      </a:r>
                      <a:endParaRPr lang="en-ID" sz="1800" dirty="0">
                        <a:effectLst/>
                        <a:latin typeface="Calibri" charset="0"/>
                        <a:ea typeface="ＭＳ 明朝" charset="-128"/>
                        <a:cs typeface="Times New Roman" charset="0"/>
                      </a:endParaRPr>
                    </a:p>
                  </a:txBody>
                  <a:tcPr marL="68580" marR="68580" marT="0" marB="0"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</a:tr>
              <a:tr h="257297">
                <a:tc vMerge="1"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endParaRPr lang="en-ID" sz="1800" dirty="0">
                        <a:effectLst/>
                        <a:latin typeface="Calibri" charset="0"/>
                        <a:ea typeface="ＭＳ 明朝" charset="-128"/>
                        <a:cs typeface="Times New Roman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indent="143510">
                        <a:spcAft>
                          <a:spcPts val="0"/>
                        </a:spcAft>
                      </a:pPr>
                      <a:r>
                        <a:rPr lang="en-ID" sz="1800" dirty="0">
                          <a:effectLst/>
                        </a:rPr>
                        <a:t>a. </a:t>
                      </a:r>
                      <a:r>
                        <a:rPr lang="en-ID" sz="1800" dirty="0" err="1">
                          <a:effectLst/>
                        </a:rPr>
                        <a:t>membuat</a:t>
                      </a:r>
                      <a:r>
                        <a:rPr lang="en-ID" sz="1800" dirty="0">
                          <a:effectLst/>
                        </a:rPr>
                        <a:t> </a:t>
                      </a:r>
                      <a:r>
                        <a:rPr lang="en-ID" sz="1800" dirty="0" err="1">
                          <a:effectLst/>
                        </a:rPr>
                        <a:t>prediksi</a:t>
                      </a:r>
                      <a:r>
                        <a:rPr lang="en-ID" sz="1800" dirty="0">
                          <a:effectLst/>
                        </a:rPr>
                        <a:t>  </a:t>
                      </a:r>
                      <a:endParaRPr lang="en-ID" sz="1800" dirty="0">
                        <a:effectLst/>
                        <a:latin typeface="Calibri" charset="0"/>
                        <a:ea typeface="ＭＳ 明朝" charset="-128"/>
                        <a:cs typeface="Times New Roman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ID" sz="1200" dirty="0">
                          <a:effectLst/>
                        </a:rPr>
                        <a:t> </a:t>
                      </a:r>
                      <a:endParaRPr lang="en-ID" sz="1200" dirty="0">
                        <a:effectLst/>
                        <a:latin typeface="Calibri" charset="0"/>
                        <a:ea typeface="ＭＳ 明朝" charset="-128"/>
                        <a:cs typeface="Times New Roman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ID" sz="1200">
                          <a:effectLst/>
                        </a:rPr>
                        <a:t> </a:t>
                      </a:r>
                      <a:endParaRPr lang="en-ID" sz="1200">
                        <a:effectLst/>
                        <a:latin typeface="Calibri" charset="0"/>
                        <a:ea typeface="ＭＳ 明朝" charset="-128"/>
                        <a:cs typeface="Times New Roman" charset="0"/>
                      </a:endParaRPr>
                    </a:p>
                  </a:txBody>
                  <a:tcPr marL="68580" marR="68580" marT="0" marB="0"/>
                </a:tc>
              </a:tr>
              <a:tr h="257297">
                <a:tc vMerge="1"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endParaRPr lang="en-ID" sz="1800" dirty="0">
                        <a:effectLst/>
                        <a:latin typeface="Calibri" charset="0"/>
                        <a:ea typeface="ＭＳ 明朝" charset="-128"/>
                        <a:cs typeface="Times New Roman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indent="143510">
                        <a:spcAft>
                          <a:spcPts val="0"/>
                        </a:spcAft>
                      </a:pPr>
                      <a:r>
                        <a:rPr lang="en-ID" sz="1800" dirty="0">
                          <a:effectLst/>
                        </a:rPr>
                        <a:t>b. </a:t>
                      </a:r>
                      <a:r>
                        <a:rPr lang="en-ID" sz="1800" dirty="0" err="1">
                          <a:effectLst/>
                        </a:rPr>
                        <a:t>mengidentifikasi</a:t>
                      </a:r>
                      <a:r>
                        <a:rPr lang="en-ID" sz="1800" dirty="0">
                          <a:effectLst/>
                        </a:rPr>
                        <a:t> </a:t>
                      </a:r>
                      <a:r>
                        <a:rPr lang="en-ID" sz="1800" dirty="0" err="1">
                          <a:effectLst/>
                        </a:rPr>
                        <a:t>tujuan</a:t>
                      </a:r>
                      <a:r>
                        <a:rPr lang="en-ID" sz="1800" dirty="0">
                          <a:effectLst/>
                        </a:rPr>
                        <a:t> </a:t>
                      </a:r>
                      <a:r>
                        <a:rPr lang="en-ID" sz="1800" dirty="0" err="1">
                          <a:effectLst/>
                        </a:rPr>
                        <a:t>membaca</a:t>
                      </a:r>
                      <a:r>
                        <a:rPr lang="en-ID" sz="1800" dirty="0">
                          <a:effectLst/>
                        </a:rPr>
                        <a:t> </a:t>
                      </a:r>
                      <a:endParaRPr lang="en-ID" sz="1800" dirty="0">
                        <a:effectLst/>
                        <a:latin typeface="Calibri" charset="0"/>
                        <a:ea typeface="ＭＳ 明朝" charset="-128"/>
                        <a:cs typeface="Times New Roman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ID" sz="1200">
                          <a:effectLst/>
                        </a:rPr>
                        <a:t> </a:t>
                      </a:r>
                      <a:endParaRPr lang="en-ID" sz="1200" dirty="0">
                        <a:effectLst/>
                        <a:latin typeface="Calibri" charset="0"/>
                        <a:ea typeface="ＭＳ 明朝" charset="-128"/>
                        <a:cs typeface="Times New Roman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ID" sz="1200">
                          <a:effectLst/>
                        </a:rPr>
                        <a:t> </a:t>
                      </a:r>
                      <a:endParaRPr lang="en-ID" sz="1200">
                        <a:effectLst/>
                        <a:latin typeface="Calibri" charset="0"/>
                        <a:ea typeface="ＭＳ 明朝" charset="-128"/>
                        <a:cs typeface="Times New Roman" charset="0"/>
                      </a:endParaRPr>
                    </a:p>
                  </a:txBody>
                  <a:tcPr marL="68580" marR="68580" marT="0" marB="0"/>
                </a:tc>
              </a:tr>
              <a:tr h="257297">
                <a:tc vMerge="1"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endParaRPr lang="en-ID" sz="1800" dirty="0">
                        <a:effectLst/>
                        <a:latin typeface="Calibri" charset="0"/>
                        <a:ea typeface="ＭＳ 明朝" charset="-128"/>
                        <a:cs typeface="Times New Roman" charset="0"/>
                      </a:endParaRPr>
                    </a:p>
                  </a:txBody>
                  <a:tcPr marL="68580" marR="68580" marT="0" marB="0"/>
                </a:tc>
                <a:tc gridSpan="3"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ID" sz="1800" dirty="0">
                          <a:effectLst/>
                        </a:rPr>
                        <a:t>2. </a:t>
                      </a:r>
                      <a:r>
                        <a:rPr lang="en-ID" sz="1800" dirty="0" err="1">
                          <a:effectLst/>
                        </a:rPr>
                        <a:t>Ketika</a:t>
                      </a:r>
                      <a:r>
                        <a:rPr lang="en-ID" sz="1800" dirty="0">
                          <a:effectLst/>
                        </a:rPr>
                        <a:t> "</a:t>
                      </a:r>
                      <a:r>
                        <a:rPr lang="en-ID" sz="1800" dirty="0" err="1">
                          <a:effectLst/>
                        </a:rPr>
                        <a:t>membaca</a:t>
                      </a:r>
                      <a:r>
                        <a:rPr lang="en-ID" sz="1800" dirty="0">
                          <a:effectLst/>
                        </a:rPr>
                        <a:t>"</a:t>
                      </a:r>
                      <a:endParaRPr lang="en-ID" sz="1800" dirty="0">
                        <a:effectLst/>
                        <a:latin typeface="Calibri" charset="0"/>
                        <a:ea typeface="ＭＳ 明朝" charset="-128"/>
                        <a:cs typeface="Times New Roman" charset="0"/>
                      </a:endParaRPr>
                    </a:p>
                  </a:txBody>
                  <a:tcPr marL="68580" marR="68580" marT="0" marB="0"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</a:tr>
              <a:tr h="257297">
                <a:tc vMerge="1"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endParaRPr lang="en-ID" sz="1800" dirty="0">
                        <a:effectLst/>
                        <a:latin typeface="Calibri" charset="0"/>
                        <a:ea typeface="ＭＳ 明朝" charset="-128"/>
                        <a:cs typeface="Times New Roman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143510">
                        <a:spcAft>
                          <a:spcPts val="0"/>
                        </a:spcAft>
                      </a:pPr>
                      <a:r>
                        <a:rPr lang="en-ID" sz="1800" dirty="0">
                          <a:effectLst/>
                        </a:rPr>
                        <a:t>a. </a:t>
                      </a:r>
                      <a:r>
                        <a:rPr lang="en-ID" sz="1800" dirty="0" err="1">
                          <a:effectLst/>
                        </a:rPr>
                        <a:t>mengidentifikasi</a:t>
                      </a:r>
                      <a:r>
                        <a:rPr lang="en-ID" sz="1800" dirty="0">
                          <a:effectLst/>
                        </a:rPr>
                        <a:t> </a:t>
                      </a:r>
                      <a:r>
                        <a:rPr lang="en-ID" sz="1800" dirty="0" err="1">
                          <a:effectLst/>
                        </a:rPr>
                        <a:t>informasi</a:t>
                      </a:r>
                      <a:r>
                        <a:rPr lang="en-ID" sz="1800" dirty="0">
                          <a:effectLst/>
                        </a:rPr>
                        <a:t> yang </a:t>
                      </a:r>
                      <a:r>
                        <a:rPr lang="en-ID" sz="1800" dirty="0" err="1">
                          <a:effectLst/>
                        </a:rPr>
                        <a:t>relevan</a:t>
                      </a:r>
                      <a:endParaRPr lang="en-ID" sz="1800" dirty="0">
                        <a:effectLst/>
                        <a:latin typeface="Calibri" charset="0"/>
                        <a:ea typeface="ＭＳ 明朝" charset="-128"/>
                        <a:cs typeface="Times New Roman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ID" sz="1200">
                          <a:effectLst/>
                        </a:rPr>
                        <a:t> </a:t>
                      </a:r>
                      <a:endParaRPr lang="en-ID" sz="1200">
                        <a:effectLst/>
                        <a:latin typeface="Calibri" charset="0"/>
                        <a:ea typeface="ＭＳ 明朝" charset="-128"/>
                        <a:cs typeface="Times New Roman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ID" sz="1200">
                          <a:effectLst/>
                        </a:rPr>
                        <a:t> </a:t>
                      </a:r>
                      <a:endParaRPr lang="en-ID" sz="1200">
                        <a:effectLst/>
                        <a:latin typeface="Calibri" charset="0"/>
                        <a:ea typeface="ＭＳ 明朝" charset="-128"/>
                        <a:cs typeface="Times New Roman" charset="0"/>
                      </a:endParaRPr>
                    </a:p>
                  </a:txBody>
                  <a:tcPr marL="68580" marR="68580" marT="0" marB="0"/>
                </a:tc>
              </a:tr>
              <a:tr h="514595">
                <a:tc vMerge="1"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endParaRPr lang="en-ID" sz="1800" dirty="0">
                        <a:effectLst/>
                        <a:latin typeface="Calibri" charset="0"/>
                        <a:ea typeface="ＭＳ 明朝" charset="-128"/>
                        <a:cs typeface="Times New Roman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143510">
                        <a:spcAft>
                          <a:spcPts val="0"/>
                        </a:spcAft>
                      </a:pPr>
                      <a:r>
                        <a:rPr lang="en-ID" sz="1800" dirty="0">
                          <a:effectLst/>
                        </a:rPr>
                        <a:t>b. </a:t>
                      </a:r>
                      <a:r>
                        <a:rPr lang="en-ID" sz="1800" dirty="0" err="1">
                          <a:effectLst/>
                        </a:rPr>
                        <a:t>memvisualisasi</a:t>
                      </a:r>
                      <a:r>
                        <a:rPr lang="en-ID" sz="1800" dirty="0">
                          <a:effectLst/>
                        </a:rPr>
                        <a:t> (</a:t>
                      </a:r>
                      <a:r>
                        <a:rPr lang="en-ID" sz="1800" dirty="0" err="1">
                          <a:effectLst/>
                        </a:rPr>
                        <a:t>jika</a:t>
                      </a:r>
                      <a:r>
                        <a:rPr lang="en-ID" sz="1800" dirty="0">
                          <a:effectLst/>
                        </a:rPr>
                        <a:t> </a:t>
                      </a:r>
                      <a:r>
                        <a:rPr lang="en-ID" sz="1800" dirty="0" err="1">
                          <a:effectLst/>
                        </a:rPr>
                        <a:t>teks</a:t>
                      </a:r>
                      <a:r>
                        <a:rPr lang="en-ID" sz="1800" dirty="0">
                          <a:effectLst/>
                        </a:rPr>
                        <a:t> </a:t>
                      </a:r>
                      <a:r>
                        <a:rPr lang="en-ID" sz="1800" dirty="0" err="1">
                          <a:effectLst/>
                        </a:rPr>
                        <a:t>bukan</a:t>
                      </a:r>
                      <a:r>
                        <a:rPr lang="en-ID" sz="1800" dirty="0">
                          <a:effectLst/>
                        </a:rPr>
                        <a:t> </a:t>
                      </a:r>
                      <a:r>
                        <a:rPr lang="en-ID" sz="1800" dirty="0" err="1">
                          <a:effectLst/>
                        </a:rPr>
                        <a:t>merupakan</a:t>
                      </a:r>
                      <a:r>
                        <a:rPr lang="en-ID" sz="1800" dirty="0">
                          <a:effectLst/>
                        </a:rPr>
                        <a:t> </a:t>
                      </a:r>
                      <a:r>
                        <a:rPr lang="en-ID" sz="1800" dirty="0" err="1">
                          <a:effectLst/>
                        </a:rPr>
                        <a:t>bentuk</a:t>
                      </a:r>
                      <a:r>
                        <a:rPr lang="en-ID" sz="1800" dirty="0">
                          <a:effectLst/>
                        </a:rPr>
                        <a:t> visual)</a:t>
                      </a:r>
                      <a:endParaRPr lang="en-ID" sz="1800" dirty="0">
                        <a:effectLst/>
                        <a:latin typeface="Calibri" charset="0"/>
                        <a:ea typeface="ＭＳ 明朝" charset="-128"/>
                        <a:cs typeface="Times New Roman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ID" sz="1200">
                          <a:effectLst/>
                        </a:rPr>
                        <a:t> </a:t>
                      </a:r>
                      <a:endParaRPr lang="en-ID" sz="1200">
                        <a:effectLst/>
                        <a:latin typeface="Calibri" charset="0"/>
                        <a:ea typeface="ＭＳ 明朝" charset="-128"/>
                        <a:cs typeface="Times New Roman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ID" sz="1200">
                          <a:effectLst/>
                        </a:rPr>
                        <a:t> </a:t>
                      </a:r>
                      <a:endParaRPr lang="en-ID" sz="1200">
                        <a:effectLst/>
                        <a:latin typeface="Calibri" charset="0"/>
                        <a:ea typeface="ＭＳ 明朝" charset="-128"/>
                        <a:cs typeface="Times New Roman" charset="0"/>
                      </a:endParaRPr>
                    </a:p>
                  </a:txBody>
                  <a:tcPr marL="68580" marR="68580" marT="0" marB="0"/>
                </a:tc>
              </a:tr>
              <a:tr h="257297">
                <a:tc vMerge="1"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endParaRPr lang="en-ID" sz="1800">
                        <a:effectLst/>
                        <a:latin typeface="Calibri" charset="0"/>
                        <a:ea typeface="ＭＳ 明朝" charset="-128"/>
                        <a:cs typeface="Times New Roman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143510">
                        <a:spcAft>
                          <a:spcPts val="0"/>
                        </a:spcAft>
                      </a:pPr>
                      <a:r>
                        <a:rPr lang="en-ID" sz="1800" dirty="0">
                          <a:effectLst/>
                        </a:rPr>
                        <a:t>c. </a:t>
                      </a:r>
                      <a:r>
                        <a:rPr lang="en-ID" sz="1800" dirty="0" err="1">
                          <a:effectLst/>
                        </a:rPr>
                        <a:t>membuat</a:t>
                      </a:r>
                      <a:r>
                        <a:rPr lang="en-ID" sz="1800" dirty="0">
                          <a:effectLst/>
                        </a:rPr>
                        <a:t> </a:t>
                      </a:r>
                      <a:r>
                        <a:rPr lang="en-ID" sz="1800" dirty="0" err="1">
                          <a:effectLst/>
                        </a:rPr>
                        <a:t>informasi</a:t>
                      </a:r>
                      <a:endParaRPr lang="en-ID" sz="1800" dirty="0">
                        <a:effectLst/>
                        <a:latin typeface="Calibri" charset="0"/>
                        <a:ea typeface="ＭＳ 明朝" charset="-128"/>
                        <a:cs typeface="Times New Roman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ID" sz="1200">
                          <a:effectLst/>
                        </a:rPr>
                        <a:t> </a:t>
                      </a:r>
                      <a:endParaRPr lang="en-ID" sz="1200">
                        <a:effectLst/>
                        <a:latin typeface="Calibri" charset="0"/>
                        <a:ea typeface="ＭＳ 明朝" charset="-128"/>
                        <a:cs typeface="Times New Roman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ID" sz="1200">
                          <a:effectLst/>
                        </a:rPr>
                        <a:t> </a:t>
                      </a:r>
                      <a:endParaRPr lang="en-ID" sz="1200">
                        <a:effectLst/>
                        <a:latin typeface="Calibri" charset="0"/>
                        <a:ea typeface="ＭＳ 明朝" charset="-128"/>
                        <a:cs typeface="Times New Roman" charset="0"/>
                      </a:endParaRPr>
                    </a:p>
                  </a:txBody>
                  <a:tcPr marL="68580" marR="68580" marT="0" marB="0"/>
                </a:tc>
              </a:tr>
              <a:tr h="290354">
                <a:tc vMerge="1"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endParaRPr lang="en-ID" sz="1800" dirty="0">
                        <a:effectLst/>
                        <a:latin typeface="Calibri" charset="0"/>
                        <a:ea typeface="ＭＳ 明朝" charset="-128"/>
                        <a:cs typeface="Times New Roman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143510">
                        <a:spcAft>
                          <a:spcPts val="0"/>
                        </a:spcAft>
                      </a:pPr>
                      <a:r>
                        <a:rPr lang="en-ID" sz="1800" dirty="0">
                          <a:effectLst/>
                        </a:rPr>
                        <a:t>d. </a:t>
                      </a:r>
                      <a:r>
                        <a:rPr lang="en-ID" sz="1800" dirty="0" err="1">
                          <a:effectLst/>
                        </a:rPr>
                        <a:t>membuat</a:t>
                      </a:r>
                      <a:r>
                        <a:rPr lang="en-ID" sz="1800" dirty="0">
                          <a:effectLst/>
                        </a:rPr>
                        <a:t> </a:t>
                      </a:r>
                      <a:r>
                        <a:rPr lang="en-ID" sz="1800" dirty="0" err="1">
                          <a:effectLst/>
                        </a:rPr>
                        <a:t>keterkaitan</a:t>
                      </a:r>
                      <a:endParaRPr lang="en-ID" sz="1800" dirty="0">
                        <a:effectLst/>
                        <a:latin typeface="Calibri" charset="0"/>
                        <a:ea typeface="ＭＳ 明朝" charset="-128"/>
                        <a:cs typeface="Times New Roman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ID" sz="1200">
                          <a:effectLst/>
                        </a:rPr>
                        <a:t> </a:t>
                      </a:r>
                      <a:endParaRPr lang="en-ID" sz="1200">
                        <a:effectLst/>
                        <a:latin typeface="Calibri" charset="0"/>
                        <a:ea typeface="ＭＳ 明朝" charset="-128"/>
                        <a:cs typeface="Times New Roman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ID" sz="1200">
                          <a:effectLst/>
                        </a:rPr>
                        <a:t> </a:t>
                      </a:r>
                      <a:endParaRPr lang="en-ID" sz="1200">
                        <a:effectLst/>
                        <a:latin typeface="Calibri" charset="0"/>
                        <a:ea typeface="ＭＳ 明朝" charset="-128"/>
                        <a:cs typeface="Times New Roman" charset="0"/>
                      </a:endParaRPr>
                    </a:p>
                  </a:txBody>
                  <a:tcPr marL="68580" marR="68580" marT="0" marB="0"/>
                </a:tc>
              </a:tr>
              <a:tr h="257297">
                <a:tc vMerge="1"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endParaRPr lang="en-ID" sz="1800">
                        <a:effectLst/>
                        <a:latin typeface="Calibri" charset="0"/>
                        <a:ea typeface="ＭＳ 明朝" charset="-128"/>
                        <a:cs typeface="Times New Roman" charset="0"/>
                      </a:endParaRPr>
                    </a:p>
                  </a:txBody>
                  <a:tcPr marL="68580" marR="68580" marT="0" marB="0"/>
                </a:tc>
                <a:tc gridSpan="3"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ID" sz="1800" dirty="0">
                          <a:effectLst/>
                        </a:rPr>
                        <a:t>3. </a:t>
                      </a:r>
                      <a:r>
                        <a:rPr lang="en-ID" sz="1800" dirty="0" err="1">
                          <a:effectLst/>
                        </a:rPr>
                        <a:t>Setelah</a:t>
                      </a:r>
                      <a:r>
                        <a:rPr lang="en-ID" sz="1800" dirty="0">
                          <a:effectLst/>
                        </a:rPr>
                        <a:t> "</a:t>
                      </a:r>
                      <a:r>
                        <a:rPr lang="en-ID" sz="1800" dirty="0" err="1">
                          <a:effectLst/>
                        </a:rPr>
                        <a:t>membaca</a:t>
                      </a:r>
                      <a:r>
                        <a:rPr lang="en-ID" sz="1800" dirty="0">
                          <a:effectLst/>
                        </a:rPr>
                        <a:t>"</a:t>
                      </a:r>
                      <a:endParaRPr lang="en-ID" sz="1800" dirty="0">
                        <a:effectLst/>
                        <a:latin typeface="Calibri" charset="0"/>
                        <a:ea typeface="ＭＳ 明朝" charset="-128"/>
                        <a:cs typeface="Times New Roman" charset="0"/>
                      </a:endParaRPr>
                    </a:p>
                  </a:txBody>
                  <a:tcPr marL="68580" marR="68580" marT="0" marB="0"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</a:tr>
              <a:tr h="257297">
                <a:tc vMerge="1"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endParaRPr lang="en-ID" sz="1800" dirty="0">
                        <a:effectLst/>
                        <a:latin typeface="Calibri" charset="0"/>
                        <a:ea typeface="ＭＳ 明朝" charset="-128"/>
                        <a:cs typeface="Times New Roman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143510">
                        <a:spcAft>
                          <a:spcPts val="0"/>
                        </a:spcAft>
                      </a:pPr>
                      <a:r>
                        <a:rPr lang="en-ID" sz="1800" dirty="0">
                          <a:effectLst/>
                        </a:rPr>
                        <a:t>a. </a:t>
                      </a:r>
                      <a:r>
                        <a:rPr lang="en-ID" sz="1800" dirty="0" err="1">
                          <a:effectLst/>
                        </a:rPr>
                        <a:t>membuat</a:t>
                      </a:r>
                      <a:r>
                        <a:rPr lang="en-ID" sz="1800" dirty="0">
                          <a:effectLst/>
                        </a:rPr>
                        <a:t> </a:t>
                      </a:r>
                      <a:r>
                        <a:rPr lang="en-ID" sz="1800" dirty="0" err="1">
                          <a:effectLst/>
                        </a:rPr>
                        <a:t>ringkasan</a:t>
                      </a:r>
                      <a:endParaRPr lang="en-ID" sz="1800" dirty="0">
                        <a:effectLst/>
                        <a:latin typeface="Calibri" charset="0"/>
                        <a:ea typeface="ＭＳ 明朝" charset="-128"/>
                        <a:cs typeface="Times New Roman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ID" sz="1200">
                          <a:effectLst/>
                        </a:rPr>
                        <a:t> </a:t>
                      </a:r>
                      <a:endParaRPr lang="en-ID" sz="1200">
                        <a:effectLst/>
                        <a:latin typeface="Calibri" charset="0"/>
                        <a:ea typeface="ＭＳ 明朝" charset="-128"/>
                        <a:cs typeface="Times New Roman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ID" sz="1200">
                          <a:effectLst/>
                        </a:rPr>
                        <a:t> </a:t>
                      </a:r>
                      <a:endParaRPr lang="en-ID" sz="1200">
                        <a:effectLst/>
                        <a:latin typeface="Calibri" charset="0"/>
                        <a:ea typeface="ＭＳ 明朝" charset="-128"/>
                        <a:cs typeface="Times New Roman" charset="0"/>
                      </a:endParaRPr>
                    </a:p>
                  </a:txBody>
                  <a:tcPr marL="68580" marR="68580" marT="0" marB="0"/>
                </a:tc>
              </a:tr>
              <a:tr h="257297">
                <a:tc vMerge="1"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endParaRPr lang="en-ID" sz="1800" dirty="0">
                        <a:effectLst/>
                        <a:latin typeface="Calibri" charset="0"/>
                        <a:ea typeface="ＭＳ 明朝" charset="-128"/>
                        <a:cs typeface="Times New Roman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143510">
                        <a:spcAft>
                          <a:spcPts val="0"/>
                        </a:spcAft>
                      </a:pPr>
                      <a:r>
                        <a:rPr lang="en-ID" sz="1800" dirty="0">
                          <a:effectLst/>
                        </a:rPr>
                        <a:t>b. </a:t>
                      </a:r>
                      <a:r>
                        <a:rPr lang="en-ID" sz="1800" dirty="0" err="1">
                          <a:effectLst/>
                        </a:rPr>
                        <a:t>mengevaluasi</a:t>
                      </a:r>
                      <a:r>
                        <a:rPr lang="en-ID" sz="1800" dirty="0">
                          <a:effectLst/>
                        </a:rPr>
                        <a:t> </a:t>
                      </a:r>
                      <a:r>
                        <a:rPr lang="en-ID" sz="1800" dirty="0" err="1">
                          <a:effectLst/>
                        </a:rPr>
                        <a:t>teks</a:t>
                      </a:r>
                      <a:endParaRPr lang="en-ID" sz="1800" dirty="0">
                        <a:effectLst/>
                        <a:latin typeface="Calibri" charset="0"/>
                        <a:ea typeface="ＭＳ 明朝" charset="-128"/>
                        <a:cs typeface="Times New Roman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ID" sz="1200">
                          <a:effectLst/>
                        </a:rPr>
                        <a:t> </a:t>
                      </a:r>
                      <a:endParaRPr lang="en-ID" sz="1200">
                        <a:effectLst/>
                        <a:latin typeface="Calibri" charset="0"/>
                        <a:ea typeface="ＭＳ 明朝" charset="-128"/>
                        <a:cs typeface="Times New Roman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ID" sz="1200">
                          <a:effectLst/>
                        </a:rPr>
                        <a:t> </a:t>
                      </a:r>
                      <a:endParaRPr lang="en-ID" sz="1200">
                        <a:effectLst/>
                        <a:latin typeface="Calibri" charset="0"/>
                        <a:ea typeface="ＭＳ 明朝" charset="-128"/>
                        <a:cs typeface="Times New Roman" charset="0"/>
                      </a:endParaRPr>
                    </a:p>
                  </a:txBody>
                  <a:tcPr marL="68580" marR="68580" marT="0" marB="0"/>
                </a:tc>
              </a:tr>
              <a:tr h="514595">
                <a:tc vMerge="1"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endParaRPr lang="en-ID" sz="1800" dirty="0">
                        <a:effectLst/>
                        <a:latin typeface="Calibri" charset="0"/>
                        <a:ea typeface="ＭＳ 明朝" charset="-128"/>
                        <a:cs typeface="Times New Roman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143510">
                        <a:spcAft>
                          <a:spcPts val="0"/>
                        </a:spcAft>
                      </a:pPr>
                      <a:r>
                        <a:rPr lang="en-ID" sz="1800" dirty="0">
                          <a:effectLst/>
                        </a:rPr>
                        <a:t>c. </a:t>
                      </a:r>
                      <a:r>
                        <a:rPr lang="en-ID" sz="1800" dirty="0" err="1">
                          <a:effectLst/>
                        </a:rPr>
                        <a:t>mengonfirmasi</a:t>
                      </a:r>
                      <a:r>
                        <a:rPr lang="en-ID" sz="1800" dirty="0">
                          <a:effectLst/>
                        </a:rPr>
                        <a:t>, </a:t>
                      </a:r>
                      <a:r>
                        <a:rPr lang="en-ID" sz="1800" dirty="0" err="1">
                          <a:effectLst/>
                        </a:rPr>
                        <a:t>merevisi</a:t>
                      </a:r>
                      <a:r>
                        <a:rPr lang="en-ID" sz="1800" dirty="0">
                          <a:effectLst/>
                        </a:rPr>
                        <a:t>, </a:t>
                      </a:r>
                      <a:r>
                        <a:rPr lang="en-ID" sz="1800" dirty="0" err="1">
                          <a:effectLst/>
                        </a:rPr>
                        <a:t>atau</a:t>
                      </a:r>
                      <a:r>
                        <a:rPr lang="en-ID" sz="1800" dirty="0">
                          <a:effectLst/>
                        </a:rPr>
                        <a:t> </a:t>
                      </a:r>
                      <a:r>
                        <a:rPr lang="en-ID" sz="1800" dirty="0" err="1">
                          <a:effectLst/>
                        </a:rPr>
                        <a:t>menolak</a:t>
                      </a:r>
                      <a:r>
                        <a:rPr lang="en-ID" sz="1800" dirty="0">
                          <a:effectLst/>
                        </a:rPr>
                        <a:t> </a:t>
                      </a:r>
                      <a:r>
                        <a:rPr lang="en-ID" sz="1800" dirty="0" err="1">
                          <a:effectLst/>
                        </a:rPr>
                        <a:t>prediksi</a:t>
                      </a:r>
                      <a:endParaRPr lang="en-ID" sz="1800" dirty="0">
                        <a:effectLst/>
                        <a:latin typeface="Calibri" charset="0"/>
                        <a:ea typeface="ＭＳ 明朝" charset="-128"/>
                        <a:cs typeface="Times New Roman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ID" sz="1200">
                          <a:effectLst/>
                        </a:rPr>
                        <a:t> </a:t>
                      </a:r>
                      <a:endParaRPr lang="en-ID" sz="1200">
                        <a:effectLst/>
                        <a:latin typeface="Calibri" charset="0"/>
                        <a:ea typeface="ＭＳ 明朝" charset="-128"/>
                        <a:cs typeface="Times New Roman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ID" sz="1200" dirty="0">
                          <a:effectLst/>
                        </a:rPr>
                        <a:t> </a:t>
                      </a:r>
                      <a:endParaRPr lang="en-ID" sz="1200" dirty="0">
                        <a:effectLst/>
                        <a:latin typeface="Calibri" charset="0"/>
                        <a:ea typeface="ＭＳ 明朝" charset="-128"/>
                        <a:cs typeface="Times New Roman" charset="0"/>
                      </a:endParaRPr>
                    </a:p>
                  </a:txBody>
                  <a:tcPr marL="68580" marR="68580" marT="0" marB="0"/>
                </a:tc>
              </a:tr>
            </a:tbl>
          </a:graphicData>
        </a:graphic>
      </p:graphicFrame>
      <p:sp>
        <p:nvSpPr>
          <p:cNvPr id="5" name="Rectangle 4"/>
          <p:cNvSpPr/>
          <p:nvPr/>
        </p:nvSpPr>
        <p:spPr>
          <a:xfrm>
            <a:off x="607100" y="6358368"/>
            <a:ext cx="7352677" cy="58477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spcAft>
                <a:spcPts val="0"/>
              </a:spcAft>
            </a:pPr>
            <a:r>
              <a:rPr lang="en-US" sz="1600" dirty="0">
                <a:latin typeface="Calibri" charset="0"/>
                <a:ea typeface="ＭＳ 明朝" charset="-128"/>
                <a:cs typeface="Times New Roman" charset="0"/>
              </a:rPr>
              <a:t>"</a:t>
            </a:r>
            <a:r>
              <a:rPr lang="en-US" sz="1600" dirty="0" err="1">
                <a:latin typeface="Calibri" charset="0"/>
                <a:ea typeface="ＭＳ 明朝" charset="-128"/>
                <a:cs typeface="Times New Roman" charset="0"/>
              </a:rPr>
              <a:t>Membaca</a:t>
            </a:r>
            <a:r>
              <a:rPr lang="en-US" sz="1600" dirty="0">
                <a:latin typeface="Calibri" charset="0"/>
                <a:ea typeface="ＭＳ 明朝" charset="-128"/>
                <a:cs typeface="Times New Roman" charset="0"/>
              </a:rPr>
              <a:t>" </a:t>
            </a:r>
            <a:r>
              <a:rPr lang="en-US" sz="1600" dirty="0" err="1">
                <a:latin typeface="Calibri" charset="0"/>
                <a:ea typeface="ＭＳ 明朝" charset="-128"/>
                <a:cs typeface="Times New Roman" charset="0"/>
              </a:rPr>
              <a:t>dalam</a:t>
            </a:r>
            <a:r>
              <a:rPr lang="en-US" sz="1600" dirty="0">
                <a:latin typeface="Calibri" charset="0"/>
                <a:ea typeface="ＭＳ 明朝" charset="-128"/>
                <a:cs typeface="Times New Roman" charset="0"/>
              </a:rPr>
              <a:t> </a:t>
            </a:r>
            <a:r>
              <a:rPr lang="en-US" sz="1600" dirty="0" err="1">
                <a:latin typeface="Calibri" charset="0"/>
                <a:ea typeface="ＭＳ 明朝" charset="-128"/>
                <a:cs typeface="Times New Roman" charset="0"/>
              </a:rPr>
              <a:t>arti</a:t>
            </a:r>
            <a:r>
              <a:rPr lang="en-US" sz="1600" dirty="0">
                <a:latin typeface="Calibri" charset="0"/>
                <a:ea typeface="ＭＳ 明朝" charset="-128"/>
                <a:cs typeface="Times New Roman" charset="0"/>
              </a:rPr>
              <a:t> </a:t>
            </a:r>
            <a:r>
              <a:rPr lang="en-US" sz="1600" dirty="0" err="1">
                <a:latin typeface="Calibri" charset="0"/>
                <a:ea typeface="ＭＳ 明朝" charset="-128"/>
                <a:cs typeface="Times New Roman" charset="0"/>
              </a:rPr>
              <a:t>luas</a:t>
            </a:r>
            <a:r>
              <a:rPr lang="en-US" sz="1600" dirty="0">
                <a:latin typeface="Calibri" charset="0"/>
                <a:ea typeface="ＭＳ 明朝" charset="-128"/>
                <a:cs typeface="Times New Roman" charset="0"/>
              </a:rPr>
              <a:t>,  </a:t>
            </a:r>
            <a:r>
              <a:rPr lang="en-US" sz="1600" dirty="0" err="1">
                <a:latin typeface="Calibri" charset="0"/>
                <a:ea typeface="ＭＳ 明朝" charset="-128"/>
                <a:cs typeface="Times New Roman" charset="0"/>
              </a:rPr>
              <a:t>teks</a:t>
            </a:r>
            <a:r>
              <a:rPr lang="en-US" sz="1600" dirty="0">
                <a:latin typeface="Calibri" charset="0"/>
                <a:ea typeface="ＭＳ 明朝" charset="-128"/>
                <a:cs typeface="Times New Roman" charset="0"/>
              </a:rPr>
              <a:t> </a:t>
            </a:r>
            <a:r>
              <a:rPr lang="en-US" sz="1600" dirty="0" err="1">
                <a:latin typeface="Calibri" charset="0"/>
                <a:ea typeface="ＭＳ 明朝" charset="-128"/>
                <a:cs typeface="Times New Roman" charset="0"/>
              </a:rPr>
              <a:t>dapat</a:t>
            </a:r>
            <a:r>
              <a:rPr lang="en-US" sz="1600" dirty="0">
                <a:latin typeface="Calibri" charset="0"/>
                <a:ea typeface="ＭＳ 明朝" charset="-128"/>
                <a:cs typeface="Times New Roman" charset="0"/>
              </a:rPr>
              <a:t> </a:t>
            </a:r>
            <a:r>
              <a:rPr lang="en-US" sz="1600" dirty="0" err="1">
                <a:latin typeface="Calibri" charset="0"/>
                <a:ea typeface="ＭＳ 明朝" charset="-128"/>
                <a:cs typeface="Times New Roman" charset="0"/>
              </a:rPr>
              <a:t>berwujud</a:t>
            </a:r>
            <a:r>
              <a:rPr lang="en-US" sz="1600" dirty="0">
                <a:latin typeface="Calibri" charset="0"/>
                <a:ea typeface="ＭＳ 明朝" charset="-128"/>
                <a:cs typeface="Times New Roman" charset="0"/>
              </a:rPr>
              <a:t> </a:t>
            </a:r>
            <a:r>
              <a:rPr lang="en-US" sz="1600" dirty="0" err="1">
                <a:latin typeface="Calibri" charset="0"/>
                <a:ea typeface="ＭＳ 明朝" charset="-128"/>
                <a:cs typeface="Times New Roman" charset="0"/>
              </a:rPr>
              <a:t>bacaan</a:t>
            </a:r>
            <a:r>
              <a:rPr lang="en-US" sz="1600" dirty="0">
                <a:latin typeface="Calibri" charset="0"/>
                <a:ea typeface="ＭＳ 明朝" charset="-128"/>
                <a:cs typeface="Times New Roman" charset="0"/>
              </a:rPr>
              <a:t>, audio, visual, </a:t>
            </a:r>
            <a:r>
              <a:rPr lang="en-US" sz="1600" dirty="0" smtClean="0">
                <a:latin typeface="Calibri" charset="0"/>
                <a:ea typeface="ＭＳ 明朝" charset="-128"/>
                <a:cs typeface="Times New Roman" charset="0"/>
              </a:rPr>
              <a:t>audiovisual, digital, </a:t>
            </a:r>
            <a:r>
              <a:rPr lang="en-US" sz="1600" dirty="0" err="1" smtClean="0">
                <a:latin typeface="Calibri" charset="0"/>
                <a:ea typeface="ＭＳ 明朝" charset="-128"/>
                <a:cs typeface="Times New Roman" charset="0"/>
              </a:rPr>
              <a:t>kinestetik</a:t>
            </a:r>
            <a:r>
              <a:rPr lang="en-US" sz="1600" dirty="0" smtClean="0">
                <a:latin typeface="Calibri" charset="0"/>
                <a:ea typeface="ＭＳ 明朝" charset="-128"/>
                <a:cs typeface="Times New Roman" charset="0"/>
              </a:rPr>
              <a:t> </a:t>
            </a:r>
            <a:r>
              <a:rPr lang="en-US" sz="1600" dirty="0" err="1">
                <a:latin typeface="Calibri" charset="0"/>
                <a:ea typeface="ＭＳ 明朝" charset="-128"/>
                <a:cs typeface="Times New Roman" charset="0"/>
              </a:rPr>
              <a:t>dsb</a:t>
            </a:r>
            <a:r>
              <a:rPr lang="en-US" sz="1600" dirty="0">
                <a:latin typeface="Calibri" charset="0"/>
                <a:ea typeface="ＭＳ 明朝" charset="-128"/>
                <a:cs typeface="Times New Roman" charset="0"/>
              </a:rPr>
              <a:t>.</a:t>
            </a:r>
            <a:endParaRPr lang="en-ID" sz="1600" dirty="0">
              <a:effectLst/>
              <a:latin typeface="Calibri" charset="0"/>
              <a:ea typeface="ＭＳ 明朝" charset="-128"/>
              <a:cs typeface="Times New Roman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199356532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75000"/>
          </a:blip>
          <a:srcRect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152718"/>
            <a:ext cx="6513226" cy="1241367"/>
          </a:xfrm>
        </p:spPr>
        <p:txBody>
          <a:bodyPr>
            <a:normAutofit fontScale="90000"/>
          </a:bodyPr>
          <a:lstStyle/>
          <a:p>
            <a:r>
              <a:rPr lang="en-US" i="1" dirty="0"/>
              <a:t>CHECKLIST</a:t>
            </a:r>
            <a:r>
              <a:rPr lang="en-US" dirty="0"/>
              <a:t> RPP BERMUATAN </a:t>
            </a:r>
            <a:r>
              <a:rPr lang="en-US" dirty="0" smtClean="0"/>
              <a:t>LITERASI (2)</a:t>
            </a:r>
            <a:endParaRPr lang="en-US" dirty="0"/>
          </a:p>
        </p:txBody>
      </p:sp>
      <p:graphicFrame>
        <p:nvGraphicFramePr>
          <p:cNvPr id="4" name="Content Placeholder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xmlns="" val="1116773256"/>
              </p:ext>
            </p:extLst>
          </p:nvPr>
        </p:nvGraphicFramePr>
        <p:xfrm>
          <a:off x="457200" y="1524316"/>
          <a:ext cx="8027232" cy="4910961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661768"/>
                <a:gridCol w="5070525"/>
                <a:gridCol w="947118"/>
                <a:gridCol w="1347821"/>
              </a:tblGrid>
              <a:tr h="530671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ID" sz="1800" dirty="0">
                          <a:effectLst/>
                        </a:rPr>
                        <a:t>NO</a:t>
                      </a:r>
                      <a:endParaRPr lang="en-ID" sz="1800" dirty="0">
                        <a:effectLst/>
                        <a:latin typeface="Calibri" charset="0"/>
                        <a:ea typeface="ＭＳ 明朝" charset="-128"/>
                        <a:cs typeface="Times New Roman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ID" sz="1800" dirty="0">
                          <a:effectLst/>
                        </a:rPr>
                        <a:t>DESKRIPSI</a:t>
                      </a:r>
                      <a:endParaRPr lang="en-ID" sz="1800" dirty="0">
                        <a:effectLst/>
                        <a:latin typeface="Calibri" charset="0"/>
                        <a:ea typeface="ＭＳ 明朝" charset="-128"/>
                        <a:cs typeface="Times New Roman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ID" sz="1800" dirty="0">
                          <a:effectLst/>
                        </a:rPr>
                        <a:t>ADA</a:t>
                      </a:r>
                      <a:endParaRPr lang="en-ID" sz="1800" dirty="0">
                        <a:effectLst/>
                        <a:latin typeface="Calibri" charset="0"/>
                        <a:ea typeface="ＭＳ 明朝" charset="-128"/>
                        <a:cs typeface="Times New Roman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R="200660" algn="ctr">
                        <a:spcAft>
                          <a:spcPts val="0"/>
                        </a:spcAft>
                      </a:pPr>
                      <a:r>
                        <a:rPr lang="en-ID" sz="1800" dirty="0">
                          <a:effectLst/>
                        </a:rPr>
                        <a:t>BELUM ADA</a:t>
                      </a:r>
                      <a:endParaRPr lang="en-ID" sz="1800" dirty="0">
                        <a:effectLst/>
                        <a:latin typeface="Calibri" charset="0"/>
                        <a:ea typeface="ＭＳ 明朝" charset="-128"/>
                        <a:cs typeface="Times New Roman" charset="0"/>
                      </a:endParaRPr>
                    </a:p>
                  </a:txBody>
                  <a:tcPr marL="68580" marR="68580" marT="0" marB="0"/>
                </a:tc>
              </a:tr>
              <a:tr h="265336">
                <a:tc rowSpan="7"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ID" sz="1800" dirty="0">
                          <a:effectLst/>
                        </a:rPr>
                        <a:t>B</a:t>
                      </a:r>
                      <a:endParaRPr lang="en-ID" sz="1800" dirty="0">
                        <a:effectLst/>
                        <a:latin typeface="Calibri" charset="0"/>
                        <a:ea typeface="ＭＳ 明朝" charset="-128"/>
                        <a:cs typeface="Times New Roman" charset="0"/>
                      </a:endParaRPr>
                    </a:p>
                    <a:p>
                      <a:pPr>
                        <a:spcAft>
                          <a:spcPts val="0"/>
                        </a:spcAft>
                      </a:pPr>
                      <a:r>
                        <a:rPr lang="en-ID" sz="1800" dirty="0">
                          <a:effectLst/>
                        </a:rPr>
                        <a:t> </a:t>
                      </a:r>
                      <a:endParaRPr lang="en-ID" sz="1800" dirty="0">
                        <a:effectLst/>
                        <a:latin typeface="Calibri" charset="0"/>
                        <a:ea typeface="ＭＳ 明朝" charset="-128"/>
                        <a:cs typeface="Times New Roman" charset="0"/>
                      </a:endParaRPr>
                    </a:p>
                    <a:p>
                      <a:pPr>
                        <a:spcAft>
                          <a:spcPts val="0"/>
                        </a:spcAft>
                      </a:pPr>
                      <a:r>
                        <a:rPr lang="en-ID" sz="1800" dirty="0">
                          <a:effectLst/>
                        </a:rPr>
                        <a:t> </a:t>
                      </a:r>
                      <a:endParaRPr lang="en-ID" sz="1800" dirty="0">
                        <a:effectLst/>
                        <a:latin typeface="Calibri" charset="0"/>
                        <a:ea typeface="ＭＳ 明朝" charset="-128"/>
                        <a:cs typeface="Times New Roman" charset="0"/>
                      </a:endParaRPr>
                    </a:p>
                    <a:p>
                      <a:pPr>
                        <a:spcAft>
                          <a:spcPts val="0"/>
                        </a:spcAft>
                      </a:pPr>
                      <a:r>
                        <a:rPr lang="en-ID" sz="1800" dirty="0">
                          <a:effectLst/>
                        </a:rPr>
                        <a:t> </a:t>
                      </a:r>
                      <a:endParaRPr lang="en-ID" sz="1800" dirty="0">
                        <a:effectLst/>
                        <a:latin typeface="Calibri" charset="0"/>
                        <a:ea typeface="ＭＳ 明朝" charset="-128"/>
                        <a:cs typeface="Times New Roman" charset="0"/>
                      </a:endParaRPr>
                    </a:p>
                    <a:p>
                      <a:pPr>
                        <a:spcAft>
                          <a:spcPts val="0"/>
                        </a:spcAft>
                      </a:pPr>
                      <a:r>
                        <a:rPr lang="en-ID" sz="1800" dirty="0">
                          <a:effectLst/>
                        </a:rPr>
                        <a:t> </a:t>
                      </a:r>
                      <a:endParaRPr lang="en-ID" sz="1800" dirty="0">
                        <a:effectLst/>
                        <a:latin typeface="Calibri" charset="0"/>
                        <a:ea typeface="ＭＳ 明朝" charset="-128"/>
                        <a:cs typeface="Times New Roman" charset="0"/>
                      </a:endParaRPr>
                    </a:p>
                    <a:p>
                      <a:pPr>
                        <a:spcAft>
                          <a:spcPts val="0"/>
                        </a:spcAft>
                      </a:pPr>
                      <a:r>
                        <a:rPr lang="en-ID" sz="1800" dirty="0">
                          <a:effectLst/>
                        </a:rPr>
                        <a:t> </a:t>
                      </a:r>
                      <a:endParaRPr lang="en-ID" sz="1800" dirty="0">
                        <a:effectLst/>
                        <a:latin typeface="Calibri" charset="0"/>
                        <a:ea typeface="ＭＳ 明朝" charset="-128"/>
                        <a:cs typeface="Times New Roman" charset="0"/>
                      </a:endParaRPr>
                    </a:p>
                    <a:p>
                      <a:pPr>
                        <a:spcAft>
                          <a:spcPts val="0"/>
                        </a:spcAft>
                      </a:pPr>
                      <a:r>
                        <a:rPr lang="en-ID" sz="1800" dirty="0">
                          <a:effectLst/>
                        </a:rPr>
                        <a:t> </a:t>
                      </a:r>
                      <a:endParaRPr lang="en-ID" sz="1800" dirty="0">
                        <a:effectLst/>
                        <a:latin typeface="Calibri" charset="0"/>
                        <a:ea typeface="ＭＳ 明朝" charset="-128"/>
                        <a:cs typeface="Times New Roman" charset="0"/>
                      </a:endParaRPr>
                    </a:p>
                  </a:txBody>
                  <a:tcPr marL="68580" marR="68580" marT="0" marB="0"/>
                </a:tc>
                <a:tc gridSpan="3"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ID" sz="1800" dirty="0" err="1">
                          <a:effectLst/>
                        </a:rPr>
                        <a:t>Kompetensi</a:t>
                      </a:r>
                      <a:r>
                        <a:rPr lang="en-ID" sz="1800" dirty="0">
                          <a:effectLst/>
                        </a:rPr>
                        <a:t> </a:t>
                      </a:r>
                      <a:r>
                        <a:rPr lang="en-ID" sz="1800" dirty="0" err="1">
                          <a:effectLst/>
                        </a:rPr>
                        <a:t>resperesentasi</a:t>
                      </a:r>
                      <a:r>
                        <a:rPr lang="en-ID" sz="1800" dirty="0">
                          <a:effectLst/>
                        </a:rPr>
                        <a:t> </a:t>
                      </a:r>
                      <a:r>
                        <a:rPr lang="en-ID" sz="1800" dirty="0" err="1">
                          <a:effectLst/>
                        </a:rPr>
                        <a:t>multimoda</a:t>
                      </a:r>
                      <a:endParaRPr lang="en-ID" sz="1800" dirty="0">
                        <a:effectLst/>
                        <a:latin typeface="Calibri" charset="0"/>
                        <a:ea typeface="ＭＳ 明朝" charset="-128"/>
                        <a:cs typeface="Times New Roman" charset="0"/>
                      </a:endParaRPr>
                    </a:p>
                  </a:txBody>
                  <a:tcPr marL="68580" marR="68580" marT="0" marB="0"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</a:tr>
              <a:tr h="680737">
                <a:tc vMerge="1"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endParaRPr lang="en-ID" sz="1800" dirty="0">
                        <a:effectLst/>
                        <a:latin typeface="Calibri" charset="0"/>
                        <a:ea typeface="ＭＳ 明朝" charset="-128"/>
                        <a:cs typeface="Times New Roman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ID" sz="1800" dirty="0">
                          <a:effectLst/>
                        </a:rPr>
                        <a:t>1. </a:t>
                      </a:r>
                      <a:r>
                        <a:rPr lang="en-ID" sz="1800" dirty="0" err="1">
                          <a:effectLst/>
                        </a:rPr>
                        <a:t>menggunakan</a:t>
                      </a:r>
                      <a:r>
                        <a:rPr lang="en-ID" sz="1800" dirty="0">
                          <a:effectLst/>
                        </a:rPr>
                        <a:t> </a:t>
                      </a:r>
                      <a:r>
                        <a:rPr lang="en-ID" sz="1800" dirty="0" err="1">
                          <a:effectLst/>
                        </a:rPr>
                        <a:t>fitur</a:t>
                      </a:r>
                      <a:r>
                        <a:rPr lang="en-ID" sz="1800" dirty="0">
                          <a:effectLst/>
                        </a:rPr>
                        <a:t> </a:t>
                      </a:r>
                      <a:r>
                        <a:rPr lang="en-ID" sz="1800" dirty="0" err="1">
                          <a:effectLst/>
                        </a:rPr>
                        <a:t>khusus</a:t>
                      </a:r>
                      <a:r>
                        <a:rPr lang="en-ID" sz="1800" dirty="0">
                          <a:effectLst/>
                        </a:rPr>
                        <a:t> </a:t>
                      </a:r>
                      <a:r>
                        <a:rPr lang="en-ID" sz="1800" dirty="0" err="1">
                          <a:effectLst/>
                        </a:rPr>
                        <a:t>representasi</a:t>
                      </a:r>
                      <a:r>
                        <a:rPr lang="en-ID" sz="1800" dirty="0">
                          <a:effectLst/>
                        </a:rPr>
                        <a:t> </a:t>
                      </a:r>
                      <a:r>
                        <a:rPr lang="en-ID" sz="1800" dirty="0" err="1">
                          <a:effectLst/>
                        </a:rPr>
                        <a:t>untuk</a:t>
                      </a:r>
                      <a:r>
                        <a:rPr lang="en-ID" sz="1800" dirty="0">
                          <a:effectLst/>
                        </a:rPr>
                        <a:t> </a:t>
                      </a:r>
                      <a:r>
                        <a:rPr lang="en-ID" sz="1800" dirty="0" err="1">
                          <a:effectLst/>
                        </a:rPr>
                        <a:t>mendukung</a:t>
                      </a:r>
                      <a:r>
                        <a:rPr lang="en-ID" sz="1800" dirty="0">
                          <a:effectLst/>
                        </a:rPr>
                        <a:t> claim, inference, dan </a:t>
                      </a:r>
                      <a:r>
                        <a:rPr lang="en-ID" sz="1800" dirty="0" err="1">
                          <a:effectLst/>
                        </a:rPr>
                        <a:t>prediksi</a:t>
                      </a:r>
                      <a:endParaRPr lang="en-ID" sz="1800" dirty="0">
                        <a:effectLst/>
                        <a:latin typeface="Calibri" charset="0"/>
                        <a:ea typeface="ＭＳ 明朝" charset="-128"/>
                        <a:cs typeface="Times New Roman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ID" sz="1200">
                          <a:effectLst/>
                        </a:rPr>
                        <a:t> </a:t>
                      </a:r>
                      <a:endParaRPr lang="en-ID" sz="1200">
                        <a:effectLst/>
                        <a:latin typeface="Calibri" charset="0"/>
                        <a:ea typeface="ＭＳ 明朝" charset="-128"/>
                        <a:cs typeface="Times New Roman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ID" sz="1200">
                          <a:effectLst/>
                        </a:rPr>
                        <a:t> </a:t>
                      </a:r>
                      <a:endParaRPr lang="en-ID" sz="1200">
                        <a:effectLst/>
                        <a:latin typeface="Calibri" charset="0"/>
                        <a:ea typeface="ＭＳ 明朝" charset="-128"/>
                        <a:cs typeface="Times New Roman" charset="0"/>
                      </a:endParaRPr>
                    </a:p>
                  </a:txBody>
                  <a:tcPr marL="68580" marR="68580" marT="0" marB="0"/>
                </a:tc>
              </a:tr>
              <a:tr h="389744">
                <a:tc vMerge="1"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endParaRPr lang="en-ID" sz="1800" dirty="0">
                        <a:effectLst/>
                        <a:latin typeface="Calibri" charset="0"/>
                        <a:ea typeface="ＭＳ 明朝" charset="-128"/>
                        <a:cs typeface="Times New Roman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ID" sz="1800" dirty="0">
                          <a:effectLst/>
                        </a:rPr>
                        <a:t>2. </a:t>
                      </a:r>
                      <a:r>
                        <a:rPr lang="en-ID" sz="1800" dirty="0" err="1">
                          <a:effectLst/>
                        </a:rPr>
                        <a:t>mengubah</a:t>
                      </a:r>
                      <a:r>
                        <a:rPr lang="en-ID" sz="1800" dirty="0">
                          <a:effectLst/>
                        </a:rPr>
                        <a:t> </a:t>
                      </a:r>
                      <a:r>
                        <a:rPr lang="en-ID" sz="1800" dirty="0" err="1">
                          <a:effectLst/>
                        </a:rPr>
                        <a:t>dari</a:t>
                      </a:r>
                      <a:r>
                        <a:rPr lang="en-ID" sz="1800" dirty="0">
                          <a:effectLst/>
                        </a:rPr>
                        <a:t> </a:t>
                      </a:r>
                      <a:r>
                        <a:rPr lang="en-ID" sz="1800" dirty="0" err="1">
                          <a:effectLst/>
                        </a:rPr>
                        <a:t>satu</a:t>
                      </a:r>
                      <a:r>
                        <a:rPr lang="en-ID" sz="1800" dirty="0">
                          <a:effectLst/>
                        </a:rPr>
                        <a:t> </a:t>
                      </a:r>
                      <a:r>
                        <a:rPr lang="en-ID" sz="1800" dirty="0" err="1">
                          <a:effectLst/>
                        </a:rPr>
                        <a:t>moda</a:t>
                      </a:r>
                      <a:r>
                        <a:rPr lang="en-ID" sz="1800" dirty="0">
                          <a:effectLst/>
                        </a:rPr>
                        <a:t> </a:t>
                      </a:r>
                      <a:r>
                        <a:rPr lang="en-ID" sz="1800" dirty="0" err="1">
                          <a:effectLst/>
                        </a:rPr>
                        <a:t>ke</a:t>
                      </a:r>
                      <a:r>
                        <a:rPr lang="en-ID" sz="1800" dirty="0">
                          <a:effectLst/>
                        </a:rPr>
                        <a:t> </a:t>
                      </a:r>
                      <a:r>
                        <a:rPr lang="en-ID" sz="1800" dirty="0" err="1">
                          <a:effectLst/>
                        </a:rPr>
                        <a:t>moda</a:t>
                      </a:r>
                      <a:r>
                        <a:rPr lang="en-ID" sz="1800" dirty="0">
                          <a:effectLst/>
                        </a:rPr>
                        <a:t> yang lain</a:t>
                      </a:r>
                      <a:endParaRPr lang="en-ID" sz="1800" dirty="0">
                        <a:effectLst/>
                        <a:latin typeface="Calibri" charset="0"/>
                        <a:ea typeface="ＭＳ 明朝" charset="-128"/>
                        <a:cs typeface="Times New Roman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ID" sz="1200">
                          <a:effectLst/>
                        </a:rPr>
                        <a:t> </a:t>
                      </a:r>
                      <a:endParaRPr lang="en-ID" sz="1200">
                        <a:effectLst/>
                        <a:latin typeface="Calibri" charset="0"/>
                        <a:ea typeface="ＭＳ 明朝" charset="-128"/>
                        <a:cs typeface="Times New Roman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ID" sz="1200">
                          <a:effectLst/>
                        </a:rPr>
                        <a:t> </a:t>
                      </a:r>
                      <a:endParaRPr lang="en-ID" sz="1200">
                        <a:effectLst/>
                        <a:latin typeface="Calibri" charset="0"/>
                        <a:ea typeface="ＭＳ 明朝" charset="-128"/>
                        <a:cs typeface="Times New Roman" charset="0"/>
                      </a:endParaRPr>
                    </a:p>
                  </a:txBody>
                  <a:tcPr marL="68580" marR="68580" marT="0" marB="0"/>
                </a:tc>
              </a:tr>
              <a:tr h="265336">
                <a:tc vMerge="1"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endParaRPr lang="en-ID" sz="1800" dirty="0">
                        <a:effectLst/>
                        <a:latin typeface="Calibri" charset="0"/>
                        <a:ea typeface="ＭＳ 明朝" charset="-128"/>
                        <a:cs typeface="Times New Roman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ID" sz="1800" dirty="0">
                          <a:effectLst/>
                        </a:rPr>
                        <a:t>3. </a:t>
                      </a:r>
                      <a:r>
                        <a:rPr lang="en-ID" sz="1800" dirty="0" err="1">
                          <a:effectLst/>
                        </a:rPr>
                        <a:t>menjelaskan</a:t>
                      </a:r>
                      <a:r>
                        <a:rPr lang="en-ID" sz="1800" dirty="0">
                          <a:effectLst/>
                        </a:rPr>
                        <a:t> </a:t>
                      </a:r>
                      <a:r>
                        <a:rPr lang="en-ID" sz="1800" dirty="0" err="1">
                          <a:effectLst/>
                        </a:rPr>
                        <a:t>keterkaitan</a:t>
                      </a:r>
                      <a:r>
                        <a:rPr lang="en-ID" sz="1800" dirty="0">
                          <a:effectLst/>
                        </a:rPr>
                        <a:t> </a:t>
                      </a:r>
                      <a:r>
                        <a:rPr lang="en-ID" sz="1800" dirty="0" err="1">
                          <a:effectLst/>
                        </a:rPr>
                        <a:t>antarmoda</a:t>
                      </a:r>
                      <a:endParaRPr lang="en-ID" sz="1800" dirty="0">
                        <a:effectLst/>
                        <a:latin typeface="Calibri" charset="0"/>
                        <a:ea typeface="ＭＳ 明朝" charset="-128"/>
                        <a:cs typeface="Times New Roman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ID" sz="1200">
                          <a:effectLst/>
                        </a:rPr>
                        <a:t> </a:t>
                      </a:r>
                      <a:endParaRPr lang="en-ID" sz="1200">
                        <a:effectLst/>
                        <a:latin typeface="Calibri" charset="0"/>
                        <a:ea typeface="ＭＳ 明朝" charset="-128"/>
                        <a:cs typeface="Times New Roman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ID" sz="1200">
                          <a:effectLst/>
                        </a:rPr>
                        <a:t> </a:t>
                      </a:r>
                      <a:endParaRPr lang="en-ID" sz="1200">
                        <a:effectLst/>
                        <a:latin typeface="Calibri" charset="0"/>
                        <a:ea typeface="ＭＳ 明朝" charset="-128"/>
                        <a:cs typeface="Times New Roman" charset="0"/>
                      </a:endParaRPr>
                    </a:p>
                  </a:txBody>
                  <a:tcPr marL="68580" marR="68580" marT="0" marB="0"/>
                </a:tc>
              </a:tr>
              <a:tr h="796007">
                <a:tc vMerge="1"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endParaRPr lang="en-ID" sz="1800" dirty="0">
                        <a:effectLst/>
                        <a:latin typeface="Calibri" charset="0"/>
                        <a:ea typeface="ＭＳ 明朝" charset="-128"/>
                        <a:cs typeface="Times New Roman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ID" sz="1800" dirty="0">
                          <a:effectLst/>
                        </a:rPr>
                        <a:t>4. </a:t>
                      </a:r>
                      <a:r>
                        <a:rPr lang="en-ID" sz="1800" dirty="0" err="1">
                          <a:effectLst/>
                        </a:rPr>
                        <a:t>memerikan</a:t>
                      </a:r>
                      <a:r>
                        <a:rPr lang="en-ID" sz="1800" dirty="0">
                          <a:effectLst/>
                        </a:rPr>
                        <a:t> </a:t>
                      </a:r>
                      <a:r>
                        <a:rPr lang="en-ID" sz="1800" dirty="0" err="1">
                          <a:effectLst/>
                        </a:rPr>
                        <a:t>bagaimana</a:t>
                      </a:r>
                      <a:r>
                        <a:rPr lang="en-ID" sz="1800" dirty="0">
                          <a:effectLst/>
                        </a:rPr>
                        <a:t> </a:t>
                      </a:r>
                      <a:r>
                        <a:rPr lang="en-ID" sz="1800" dirty="0" err="1">
                          <a:effectLst/>
                        </a:rPr>
                        <a:t>representasi</a:t>
                      </a:r>
                      <a:r>
                        <a:rPr lang="en-ID" sz="1800" dirty="0">
                          <a:effectLst/>
                        </a:rPr>
                        <a:t> yang </a:t>
                      </a:r>
                      <a:r>
                        <a:rPr lang="en-ID" sz="1800" dirty="0" err="1">
                          <a:effectLst/>
                        </a:rPr>
                        <a:t>berbeda</a:t>
                      </a:r>
                      <a:r>
                        <a:rPr lang="en-ID" sz="1800" dirty="0">
                          <a:effectLst/>
                        </a:rPr>
                        <a:t> </a:t>
                      </a:r>
                      <a:r>
                        <a:rPr lang="en-ID" sz="1800" dirty="0" err="1">
                          <a:effectLst/>
                        </a:rPr>
                        <a:t>menjelaskan</a:t>
                      </a:r>
                      <a:r>
                        <a:rPr lang="en-ID" sz="1800" dirty="0">
                          <a:effectLst/>
                        </a:rPr>
                        <a:t> </a:t>
                      </a:r>
                      <a:r>
                        <a:rPr lang="en-ID" sz="1800" dirty="0" err="1">
                          <a:effectLst/>
                        </a:rPr>
                        <a:t>fenomena</a:t>
                      </a:r>
                      <a:r>
                        <a:rPr lang="en-ID" sz="1800" dirty="0">
                          <a:effectLst/>
                        </a:rPr>
                        <a:t> yang </a:t>
                      </a:r>
                      <a:r>
                        <a:rPr lang="en-ID" sz="1800" dirty="0" err="1">
                          <a:effectLst/>
                        </a:rPr>
                        <a:t>sama</a:t>
                      </a:r>
                      <a:r>
                        <a:rPr lang="en-ID" sz="1800" dirty="0">
                          <a:effectLst/>
                        </a:rPr>
                        <a:t> </a:t>
                      </a:r>
                      <a:r>
                        <a:rPr lang="en-ID" sz="1800" dirty="0" err="1">
                          <a:effectLst/>
                        </a:rPr>
                        <a:t>dengan</a:t>
                      </a:r>
                      <a:r>
                        <a:rPr lang="en-ID" sz="1800" dirty="0">
                          <a:effectLst/>
                        </a:rPr>
                        <a:t> </a:t>
                      </a:r>
                      <a:r>
                        <a:rPr lang="en-ID" sz="1800" dirty="0" err="1">
                          <a:effectLst/>
                        </a:rPr>
                        <a:t>cara</a:t>
                      </a:r>
                      <a:r>
                        <a:rPr lang="en-ID" sz="1800" dirty="0">
                          <a:effectLst/>
                        </a:rPr>
                        <a:t> yang </a:t>
                      </a:r>
                      <a:r>
                        <a:rPr lang="en-ID" sz="1800" dirty="0" err="1">
                          <a:effectLst/>
                        </a:rPr>
                        <a:t>berbeda</a:t>
                      </a:r>
                      <a:endParaRPr lang="en-ID" sz="1800" dirty="0">
                        <a:effectLst/>
                        <a:latin typeface="Calibri" charset="0"/>
                        <a:ea typeface="ＭＳ 明朝" charset="-128"/>
                        <a:cs typeface="Times New Roman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ID" sz="1200">
                          <a:effectLst/>
                        </a:rPr>
                        <a:t> </a:t>
                      </a:r>
                      <a:endParaRPr lang="en-ID" sz="1200">
                        <a:effectLst/>
                        <a:latin typeface="Calibri" charset="0"/>
                        <a:ea typeface="ＭＳ 明朝" charset="-128"/>
                        <a:cs typeface="Times New Roman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ID" sz="1200">
                          <a:effectLst/>
                        </a:rPr>
                        <a:t> </a:t>
                      </a:r>
                      <a:endParaRPr lang="en-ID" sz="1200">
                        <a:effectLst/>
                        <a:latin typeface="Calibri" charset="0"/>
                        <a:ea typeface="ＭＳ 明朝" charset="-128"/>
                        <a:cs typeface="Times New Roman" charset="0"/>
                      </a:endParaRPr>
                    </a:p>
                  </a:txBody>
                  <a:tcPr marL="68580" marR="68580" marT="0" marB="0"/>
                </a:tc>
              </a:tr>
              <a:tr h="796007">
                <a:tc vMerge="1"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endParaRPr lang="en-ID" sz="1800" dirty="0">
                        <a:effectLst/>
                        <a:latin typeface="Calibri" charset="0"/>
                        <a:ea typeface="ＭＳ 明朝" charset="-128"/>
                        <a:cs typeface="Times New Roman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ID" sz="1800" dirty="0">
                          <a:effectLst/>
                        </a:rPr>
                        <a:t>5. </a:t>
                      </a:r>
                      <a:r>
                        <a:rPr lang="en-ID" sz="1800" dirty="0" err="1">
                          <a:effectLst/>
                        </a:rPr>
                        <a:t>memilih</a:t>
                      </a:r>
                      <a:r>
                        <a:rPr lang="en-ID" sz="1800" dirty="0">
                          <a:effectLst/>
                        </a:rPr>
                        <a:t>, </a:t>
                      </a:r>
                      <a:r>
                        <a:rPr lang="en-ID" sz="1800" dirty="0" err="1">
                          <a:effectLst/>
                        </a:rPr>
                        <a:t>mengombinasikan</a:t>
                      </a:r>
                      <a:r>
                        <a:rPr lang="en-ID" sz="1800" dirty="0">
                          <a:effectLst/>
                        </a:rPr>
                        <a:t>, dan/</a:t>
                      </a:r>
                      <a:r>
                        <a:rPr lang="en-ID" sz="1800" dirty="0" err="1">
                          <a:effectLst/>
                        </a:rPr>
                        <a:t>atau</a:t>
                      </a:r>
                      <a:r>
                        <a:rPr lang="en-ID" sz="1800" dirty="0">
                          <a:effectLst/>
                        </a:rPr>
                        <a:t> </a:t>
                      </a:r>
                      <a:r>
                        <a:rPr lang="en-ID" sz="1800" dirty="0" err="1">
                          <a:effectLst/>
                        </a:rPr>
                        <a:t>menghasilkan</a:t>
                      </a:r>
                      <a:r>
                        <a:rPr lang="en-ID" sz="1800" dirty="0">
                          <a:effectLst/>
                        </a:rPr>
                        <a:t> yang </a:t>
                      </a:r>
                      <a:r>
                        <a:rPr lang="en-ID" sz="1800" dirty="0" err="1">
                          <a:effectLst/>
                        </a:rPr>
                        <a:t>standar</a:t>
                      </a:r>
                      <a:r>
                        <a:rPr lang="en-ID" sz="1800" dirty="0">
                          <a:effectLst/>
                        </a:rPr>
                        <a:t> dan </a:t>
                      </a:r>
                      <a:r>
                        <a:rPr lang="en-ID" sz="1800" dirty="0" err="1">
                          <a:effectLst/>
                        </a:rPr>
                        <a:t>nonstandar</a:t>
                      </a:r>
                      <a:r>
                        <a:rPr lang="en-ID" sz="1800" dirty="0">
                          <a:effectLst/>
                        </a:rPr>
                        <a:t> </a:t>
                      </a:r>
                      <a:r>
                        <a:rPr lang="en-ID" sz="1800" dirty="0" err="1">
                          <a:effectLst/>
                        </a:rPr>
                        <a:t>untuk</a:t>
                      </a:r>
                      <a:r>
                        <a:rPr lang="en-ID" sz="1800" dirty="0">
                          <a:effectLst/>
                        </a:rPr>
                        <a:t> </a:t>
                      </a:r>
                      <a:r>
                        <a:rPr lang="en-ID" sz="1800" dirty="0" err="1">
                          <a:effectLst/>
                        </a:rPr>
                        <a:t>mengomunikasikan</a:t>
                      </a:r>
                      <a:r>
                        <a:rPr lang="en-ID" sz="1800" dirty="0">
                          <a:effectLst/>
                        </a:rPr>
                        <a:t> </a:t>
                      </a:r>
                      <a:r>
                        <a:rPr lang="en-ID" sz="1800" dirty="0" err="1">
                          <a:effectLst/>
                        </a:rPr>
                        <a:t>konsep</a:t>
                      </a:r>
                      <a:r>
                        <a:rPr lang="en-ID" sz="1800" dirty="0">
                          <a:effectLst/>
                        </a:rPr>
                        <a:t> </a:t>
                      </a:r>
                      <a:r>
                        <a:rPr lang="en-ID" sz="1800" dirty="0" err="1">
                          <a:effectLst/>
                        </a:rPr>
                        <a:t>tertentu</a:t>
                      </a:r>
                      <a:endParaRPr lang="en-ID" sz="1800" dirty="0">
                        <a:effectLst/>
                        <a:latin typeface="Calibri" charset="0"/>
                        <a:ea typeface="ＭＳ 明朝" charset="-128"/>
                        <a:cs typeface="Times New Roman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ID" sz="1200">
                          <a:effectLst/>
                        </a:rPr>
                        <a:t> </a:t>
                      </a:r>
                      <a:endParaRPr lang="en-ID" sz="1200">
                        <a:effectLst/>
                        <a:latin typeface="Calibri" charset="0"/>
                        <a:ea typeface="ＭＳ 明朝" charset="-128"/>
                        <a:cs typeface="Times New Roman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ID" sz="1200">
                          <a:effectLst/>
                        </a:rPr>
                        <a:t> </a:t>
                      </a:r>
                      <a:endParaRPr lang="en-ID" sz="1200">
                        <a:effectLst/>
                        <a:latin typeface="Calibri" charset="0"/>
                        <a:ea typeface="ＭＳ 明朝" charset="-128"/>
                        <a:cs typeface="Times New Roman" charset="0"/>
                      </a:endParaRPr>
                    </a:p>
                  </a:txBody>
                  <a:tcPr marL="68580" marR="68580" marT="0" marB="0"/>
                </a:tc>
              </a:tr>
              <a:tr h="1061341">
                <a:tc vMerge="1"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endParaRPr lang="en-ID" sz="1800" dirty="0">
                        <a:effectLst/>
                        <a:latin typeface="Calibri" charset="0"/>
                        <a:ea typeface="ＭＳ 明朝" charset="-128"/>
                        <a:cs typeface="Times New Roman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ID" sz="1800" dirty="0">
                          <a:effectLst/>
                        </a:rPr>
                        <a:t>6. </a:t>
                      </a:r>
                      <a:r>
                        <a:rPr lang="en-ID" sz="1800" dirty="0" err="1">
                          <a:effectLst/>
                        </a:rPr>
                        <a:t>mengevaluasi</a:t>
                      </a:r>
                      <a:r>
                        <a:rPr lang="en-ID" sz="1800" dirty="0">
                          <a:effectLst/>
                        </a:rPr>
                        <a:t> </a:t>
                      </a:r>
                      <a:r>
                        <a:rPr lang="en-ID" sz="1800" dirty="0" err="1">
                          <a:effectLst/>
                        </a:rPr>
                        <a:t>representasi</a:t>
                      </a:r>
                      <a:r>
                        <a:rPr lang="en-ID" sz="1800" dirty="0">
                          <a:effectLst/>
                        </a:rPr>
                        <a:t> </a:t>
                      </a:r>
                      <a:r>
                        <a:rPr lang="en-ID" sz="1800" dirty="0" err="1">
                          <a:effectLst/>
                        </a:rPr>
                        <a:t>multimoda</a:t>
                      </a:r>
                      <a:r>
                        <a:rPr lang="en-ID" sz="1800" dirty="0">
                          <a:effectLst/>
                        </a:rPr>
                        <a:t> dan </a:t>
                      </a:r>
                      <a:r>
                        <a:rPr lang="en-ID" sz="1800" dirty="0" err="1">
                          <a:effectLst/>
                        </a:rPr>
                        <a:t>menjelaskan</a:t>
                      </a:r>
                      <a:r>
                        <a:rPr lang="en-ID" sz="1800" dirty="0">
                          <a:effectLst/>
                        </a:rPr>
                        <a:t> </a:t>
                      </a:r>
                      <a:r>
                        <a:rPr lang="en-ID" sz="1800" dirty="0" err="1">
                          <a:effectLst/>
                        </a:rPr>
                        <a:t>mengapa</a:t>
                      </a:r>
                      <a:r>
                        <a:rPr lang="en-ID" sz="1800" dirty="0">
                          <a:effectLst/>
                        </a:rPr>
                        <a:t> </a:t>
                      </a:r>
                      <a:r>
                        <a:rPr lang="en-ID" sz="1800" dirty="0" err="1">
                          <a:effectLst/>
                        </a:rPr>
                        <a:t>satu</a:t>
                      </a:r>
                      <a:r>
                        <a:rPr lang="en-ID" sz="1800" dirty="0">
                          <a:effectLst/>
                        </a:rPr>
                        <a:t> </a:t>
                      </a:r>
                      <a:r>
                        <a:rPr lang="en-ID" sz="1800" dirty="0" err="1">
                          <a:effectLst/>
                        </a:rPr>
                        <a:t>representasi</a:t>
                      </a:r>
                      <a:r>
                        <a:rPr lang="en-ID" sz="1800" dirty="0">
                          <a:effectLst/>
                        </a:rPr>
                        <a:t> </a:t>
                      </a:r>
                      <a:r>
                        <a:rPr lang="en-ID" sz="1800" dirty="0" err="1">
                          <a:effectLst/>
                        </a:rPr>
                        <a:t>lebih</a:t>
                      </a:r>
                      <a:r>
                        <a:rPr lang="en-ID" sz="1800" dirty="0">
                          <a:effectLst/>
                        </a:rPr>
                        <a:t> </a:t>
                      </a:r>
                      <a:r>
                        <a:rPr lang="en-ID" sz="1800" dirty="0" err="1">
                          <a:effectLst/>
                        </a:rPr>
                        <a:t>efektif</a:t>
                      </a:r>
                      <a:r>
                        <a:rPr lang="en-ID" sz="1800" dirty="0">
                          <a:effectLst/>
                        </a:rPr>
                        <a:t> </a:t>
                      </a:r>
                      <a:r>
                        <a:rPr lang="en-ID" sz="1800" dirty="0" err="1">
                          <a:effectLst/>
                        </a:rPr>
                        <a:t>daripada</a:t>
                      </a:r>
                      <a:r>
                        <a:rPr lang="en-ID" sz="1800" dirty="0">
                          <a:effectLst/>
                        </a:rPr>
                        <a:t> </a:t>
                      </a:r>
                      <a:r>
                        <a:rPr lang="en-ID" sz="1800" dirty="0" err="1">
                          <a:effectLst/>
                        </a:rPr>
                        <a:t>representasi</a:t>
                      </a:r>
                      <a:r>
                        <a:rPr lang="en-ID" sz="1800" dirty="0">
                          <a:effectLst/>
                        </a:rPr>
                        <a:t> lain </a:t>
                      </a:r>
                      <a:r>
                        <a:rPr lang="en-ID" sz="1800" dirty="0" err="1">
                          <a:effectLst/>
                        </a:rPr>
                        <a:t>untuk</a:t>
                      </a:r>
                      <a:r>
                        <a:rPr lang="en-ID" sz="1800" dirty="0">
                          <a:effectLst/>
                        </a:rPr>
                        <a:t> </a:t>
                      </a:r>
                      <a:r>
                        <a:rPr lang="en-ID" sz="1800" dirty="0" err="1">
                          <a:effectLst/>
                        </a:rPr>
                        <a:t>tujuan</a:t>
                      </a:r>
                      <a:r>
                        <a:rPr lang="en-ID" sz="1800" dirty="0">
                          <a:effectLst/>
                        </a:rPr>
                        <a:t> </a:t>
                      </a:r>
                      <a:r>
                        <a:rPr lang="en-ID" sz="1800" dirty="0" err="1">
                          <a:effectLst/>
                        </a:rPr>
                        <a:t>tertentu</a:t>
                      </a:r>
                      <a:endParaRPr lang="en-ID" sz="1800" dirty="0">
                        <a:effectLst/>
                        <a:latin typeface="Calibri" charset="0"/>
                        <a:ea typeface="ＭＳ 明朝" charset="-128"/>
                        <a:cs typeface="Times New Roman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ID" sz="1200">
                          <a:effectLst/>
                        </a:rPr>
                        <a:t> </a:t>
                      </a:r>
                      <a:endParaRPr lang="en-ID" sz="1200">
                        <a:effectLst/>
                        <a:latin typeface="Calibri" charset="0"/>
                        <a:ea typeface="ＭＳ 明朝" charset="-128"/>
                        <a:cs typeface="Times New Roman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ID" sz="1200" dirty="0">
                          <a:effectLst/>
                        </a:rPr>
                        <a:t> </a:t>
                      </a:r>
                      <a:endParaRPr lang="en-ID" sz="1200" dirty="0">
                        <a:effectLst/>
                        <a:latin typeface="Calibri" charset="0"/>
                        <a:ea typeface="ＭＳ 明朝" charset="-128"/>
                        <a:cs typeface="Times New Roman" charset="0"/>
                      </a:endParaRPr>
                    </a:p>
                  </a:txBody>
                  <a:tcPr marL="68580" marR="68580" marT="0" marB="0"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xmlns="" val="185900140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647371" y="1923461"/>
            <a:ext cx="5791200" cy="1371600"/>
          </a:xfrm>
        </p:spPr>
        <p:txBody>
          <a:bodyPr>
            <a:normAutofit fontScale="90000"/>
          </a:bodyPr>
          <a:lstStyle/>
          <a:p>
            <a:r>
              <a:rPr lang="id-ID" sz="8800" b="1" dirty="0" smtClean="0">
                <a:solidFill>
                  <a:schemeClr val="accent3">
                    <a:lumMod val="40000"/>
                    <a:lumOff val="60000"/>
                  </a:schemeClr>
                </a:solidFill>
                <a:latin typeface="Freestyle Script" panose="030804020302050B0404" pitchFamily="66" charset="0"/>
              </a:rPr>
              <a:t>TERIMA KASIH</a:t>
            </a:r>
            <a:endParaRPr lang="id-ID" sz="8800" b="1" dirty="0">
              <a:solidFill>
                <a:schemeClr val="accent3">
                  <a:lumMod val="40000"/>
                  <a:lumOff val="60000"/>
                </a:schemeClr>
              </a:solidFill>
              <a:latin typeface="Freestyle Script" panose="030804020302050B04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157296494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Essential">
  <a:themeElements>
    <a:clrScheme name="Essential">
      <a:dk1>
        <a:srgbClr val="000000"/>
      </a:dk1>
      <a:lt1>
        <a:srgbClr val="FFFFFF"/>
      </a:lt1>
      <a:dk2>
        <a:srgbClr val="D1282E"/>
      </a:dk2>
      <a:lt2>
        <a:srgbClr val="C8C8B1"/>
      </a:lt2>
      <a:accent1>
        <a:srgbClr val="7A7A7A"/>
      </a:accent1>
      <a:accent2>
        <a:srgbClr val="F5C201"/>
      </a:accent2>
      <a:accent3>
        <a:srgbClr val="526DB0"/>
      </a:accent3>
      <a:accent4>
        <a:srgbClr val="989AAC"/>
      </a:accent4>
      <a:accent5>
        <a:srgbClr val="DC5924"/>
      </a:accent5>
      <a:accent6>
        <a:srgbClr val="B4B392"/>
      </a:accent6>
      <a:hlink>
        <a:srgbClr val="CC9900"/>
      </a:hlink>
      <a:folHlink>
        <a:srgbClr val="969696"/>
      </a:folHlink>
    </a:clrScheme>
    <a:fontScheme name="Essential">
      <a:majorFont>
        <a:latin typeface="Arial Black"/>
        <a:ea typeface=""/>
        <a:cs typeface=""/>
        <a:font script="Jpan" typeface="ＭＳ Ｐゴシック"/>
        <a:font script="Hang" typeface="HY견고딕"/>
        <a:font script="Hans" typeface="微软雅黑"/>
        <a:font script="Hant" typeface="微軟正黑體"/>
        <a:font script="Arab" typeface="Tahoma"/>
        <a:font script="Hebr" typeface="Tahoma"/>
        <a:font script="Thai" typeface="Tahoma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돋움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Essential">
      <a:fillStyleLst>
        <a:solidFill>
          <a:schemeClr val="phClr"/>
        </a:solidFill>
        <a:gradFill rotWithShape="1">
          <a:gsLst>
            <a:gs pos="0">
              <a:schemeClr val="phClr">
                <a:tint val="60000"/>
                <a:satMod val="250000"/>
              </a:schemeClr>
            </a:gs>
            <a:gs pos="35000">
              <a:schemeClr val="phClr">
                <a:tint val="47000"/>
                <a:satMod val="275000"/>
              </a:schemeClr>
            </a:gs>
            <a:gs pos="100000">
              <a:schemeClr val="phClr">
                <a:tint val="25000"/>
                <a:satMod val="300000"/>
              </a:schemeClr>
            </a:gs>
          </a:gsLst>
          <a:lin ang="16200000" scaled="1"/>
        </a:gradFill>
        <a:solidFill>
          <a:schemeClr val="phClr">
            <a:satMod val="110000"/>
          </a:schemeClr>
        </a:solidFill>
      </a:fillStyleLst>
      <a:lnStyleLst>
        <a:ln w="12700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8575" cap="flat" cmpd="sng" algn="ctr">
          <a:solidFill>
            <a:schemeClr val="phClr"/>
          </a:solidFill>
          <a:prstDash val="solid"/>
        </a:ln>
        <a:ln w="41275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9999" dist="23000" algn="bl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38100" dist="19050" algn="bl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balanced" dir="l"/>
          </a:scene3d>
          <a:sp3d prstMaterial="plastic">
            <a:bevelT w="38100" h="31750"/>
          </a:sp3d>
        </a:effectStyle>
      </a:effectStyleLst>
      <a:bgFillStyleLst>
        <a:solidFill>
          <a:schemeClr val="phClr"/>
        </a:solidFill>
        <a:blipFill rotWithShape="1">
          <a:blip xmlns:r="http://schemas.openxmlformats.org/officeDocument/2006/relationships" r:embed="rId1">
            <a:duotone>
              <a:schemeClr val="phClr">
                <a:tint val="96000"/>
              </a:schemeClr>
              <a:schemeClr val="phClr">
                <a:shade val="94000"/>
              </a:schemeClr>
            </a:duotone>
          </a:blip>
          <a:tile tx="0" ty="0" sx="100000" sy="100000" flip="none" algn="tl"/>
        </a:blipFill>
        <a:gradFill rotWithShape="1">
          <a:gsLst>
            <a:gs pos="0">
              <a:schemeClr val="phClr">
                <a:tint val="84000"/>
                <a:satMod val="110000"/>
              </a:schemeClr>
            </a:gs>
            <a:gs pos="44000">
              <a:schemeClr val="phClr">
                <a:tint val="93000"/>
                <a:satMod val="115000"/>
              </a:schemeClr>
            </a:gs>
            <a:gs pos="100000">
              <a:schemeClr val="phClr">
                <a:tint val="100000"/>
                <a:shade val="59000"/>
                <a:satMod val="120000"/>
              </a:schemeClr>
            </a:gs>
          </a:gsLst>
          <a:path path="circle">
            <a:fillToRect l="40000" t="60000" r="60000" b="4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Yu Gothic Light"/>
        <a:font script="Hang" typeface="맑은 고딕"/>
        <a:font script="Hans" typeface="DengXian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Yu Gothic"/>
        <a:font script="Hang" typeface="맑은 고딕"/>
        <a:font script="Hans" typeface="DengXian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Essential.thmx</Template>
  <TotalTime>1256</TotalTime>
  <Words>461</Words>
  <Application>Microsoft Office PowerPoint</Application>
  <PresentationFormat>On-screen Show (4:3)</PresentationFormat>
  <Paragraphs>159</Paragraphs>
  <Slides>15</Slides>
  <Notes>1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15</vt:i4>
      </vt:variant>
    </vt:vector>
  </HeadingPairs>
  <TitlesOfParts>
    <vt:vector size="16" baseType="lpstr">
      <vt:lpstr>Essential</vt:lpstr>
      <vt:lpstr>LITERASI DALAM PEMBELAJARAN di  sekolah MENENGAH ATAS</vt:lpstr>
      <vt:lpstr>LITERASI</vt:lpstr>
      <vt:lpstr>INDIKATOR LITERASI (multiliterasi)</vt:lpstr>
      <vt:lpstr>INDIKATOR LITERASI (multiliterasi) TAMBAHAN </vt:lpstr>
      <vt:lpstr>tiga Tahapan Pelaksanaan Literasi Sekolah</vt:lpstr>
      <vt:lpstr> implementasi</vt:lpstr>
      <vt:lpstr>PERSIAPAN </vt:lpstr>
      <vt:lpstr>PEMBIASAAN </vt:lpstr>
      <vt:lpstr>PENGEMBANGAN </vt:lpstr>
      <vt:lpstr>APA ITU TEKS?</vt:lpstr>
      <vt:lpstr>Strategi literasi dalam pembelajaran</vt:lpstr>
      <vt:lpstr>RPP</vt:lpstr>
      <vt:lpstr>CHECKLIST RPP BERMUATAN LITERASI (1)</vt:lpstr>
      <vt:lpstr>CHECKLIST RPP BERMUATAN LITERASI (2)</vt:lpstr>
      <vt:lpstr>TERIMA KASIH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LITERASI DALAM PEMBELAJARAN DI SMP</dc:title>
  <dc:creator>Pratiwi Retnaningdyah</dc:creator>
  <cp:lastModifiedBy>Lenovo</cp:lastModifiedBy>
  <cp:revision>88</cp:revision>
  <cp:lastPrinted>2017-02-09T06:12:04Z</cp:lastPrinted>
  <dcterms:created xsi:type="dcterms:W3CDTF">2017-01-30T04:11:34Z</dcterms:created>
  <dcterms:modified xsi:type="dcterms:W3CDTF">2017-05-15T04:57:58Z</dcterms:modified>
</cp:coreProperties>
</file>